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unfcf-files\marketing\7 - FORUM DE EST MULTIDISCIPLINARES\20 - XX FORUM 2026\Template PPT - Cursos\Psicologia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Psicologi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237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Psicologi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20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unfcf-files\marketing\7 - FORUM DE EST MULTIDISCIPLINARES\20 - XX FORUM 2026\Template PPT - Cursos\Psicologia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05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15</cp:revision>
  <dcterms:created xsi:type="dcterms:W3CDTF">2023-05-16T15:24:27Z</dcterms:created>
  <dcterms:modified xsi:type="dcterms:W3CDTF">2026-04-24T12:38:46Z</dcterms:modified>
</cp:coreProperties>
</file>