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Medicin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Medicin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06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Medicin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09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Medicin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7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13</cp:revision>
  <dcterms:created xsi:type="dcterms:W3CDTF">2023-05-16T15:24:27Z</dcterms:created>
  <dcterms:modified xsi:type="dcterms:W3CDTF">2026-04-24T12:36:14Z</dcterms:modified>
</cp:coreProperties>
</file>