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8" r:id="rId4"/>
    <p:sldId id="279" r:id="rId5"/>
    <p:sldId id="280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2478" y="-11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500E5F4-BDA3-DEFC-A955-13486FA4A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8D02C29-0178-7597-1FAE-AF088B6017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1BEFE0D-098F-5A35-8C12-015ED4D69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55C8C94-5D80-2641-B55B-D067BDC3D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B0F256BB-A220-1966-510B-B8F3582A8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6010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EDB41CD-9BF5-F99D-A8CC-1618CBA20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AF18A249-B131-CF43-E47C-BC10413C6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E642BA4-2923-3E8B-B0AA-2B5D8AC47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22A57C41-EBA3-C7D7-A46B-4B2D40AB7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0BB8E68-C377-8751-B683-1C81C99A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169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CE9F0625-A8B6-C71D-5541-A9B0AD0D2A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B0FB9D0D-1A8F-5FAA-F8D6-0E37EEF276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3AC71ED4-9D74-58C9-3646-F63AA7C03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7EBA9B3-44BD-9CAF-12F9-D45691EA0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96B3E0F-2FA0-9B4E-CEA9-951D600D8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5976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92A7DC6-0114-45A7-3E51-0D169ED76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9FD5EC6-AFDC-21E1-66DF-93ACCA6B0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8924F0A-A624-6A65-0190-AECDC5B5E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A92C62C-FB73-F42A-708F-73353EA4C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7350FC34-B5BE-F016-7550-9F1633A06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7026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A0F2D0F-5709-C6CF-912C-DC23A9703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A47E0B63-33BF-0330-9E93-C945F13F4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B095505F-5380-DC2D-4D03-C97E15FCD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D214F70-BFA7-1D8B-F5C6-3386E2CC9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04923A3-660F-C4C1-2646-B815FE6A5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4735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A7EC0DE-4062-B5C3-6F12-54F5CEBAE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3E098B7F-8B7B-F65E-5852-15A0A77D79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FCF91D98-4BDC-D3C8-52B4-643AEEEB91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385AFAF3-54FD-2C95-2EF8-D316817F7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9F6E6BAD-E69E-76BD-2462-19189E0E9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670964A5-E96B-E048-57BD-D88E67A41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1845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68A00BF-766C-042A-B91E-FA377432C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0EBAB067-F907-E67A-122B-BA3D8834C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F9108C29-770A-788D-DE24-3A7A97950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B93B62F2-EF5F-641C-F49A-294260DFDE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862EEE9A-1C56-7554-82C9-A4F739076C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AFB93DAC-6EF4-5BB6-EEC7-E41527237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8C52031A-AB1A-CE45-7800-5064788F4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CA98FC33-5D0E-01B7-0D92-4B4EF5D5D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3299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810FC4E-42BA-8F0E-238E-F59B9CB70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E95F35F0-1933-62D2-2C27-76D6A6E1B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9B96131A-E045-A22B-B9FE-F3AB5C6E9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8E2CB70D-7CFE-3103-064F-5379521B5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662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8EB4FCD6-4DE1-C0B6-FB9C-739B26C8D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1F3B7228-7983-BCA2-2BBA-DE2AE66B9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7AB3D2C2-894F-04E7-126E-27FAC7E38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241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D930EDC-4C74-7C10-5FD7-AEE0664B5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07B8B89-BDDC-DEBD-93B9-1F046D9D46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A40482AB-A75D-19B4-74F0-A4C1C1CFE8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C9533057-2557-CE1E-8B2D-22E587B28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F0643C2B-6C1D-2566-B631-ADBB901B6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08E1DAF1-DFA3-25A1-4538-4DECC0621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1049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9DCBE8B-DBB3-5632-76C4-136809E50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CE1AE5FE-2651-DFFF-9B39-1F609F48AB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CEF13A97-6CFE-FB79-649E-7A55AB911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BBDBE65B-3F2B-22A2-2989-BF8CC7FC8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59202702-C15A-1574-1EC3-70C43FB5A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2619EF89-CC2E-9489-5C52-962DD7228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681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EB3C61BD-7F37-71F1-EC88-6E605C26B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24B8A433-F4BB-D3CE-AFFC-942D08376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86FBA078-F7F3-F7D9-A061-B4FDB01C02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8915EB4-92F4-9EF7-7127-27477D1B40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864E75D8-D418-45E8-96C9-50B99DC9D3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279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9823BA7E-7340-9254-78FF-317F6B894E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627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unfcf-files\marketing\7 - FORUM DE EST MULTIDISCIPLINARES\20 - XX FORUM 2026\Template PPT - Cursos\Letras\Letras Literatura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7978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unfcf-files\marketing\7 - FORUM DE EST MULTIDISCIPLINARES\20 - XX FORUM 2026\Template PPT - Cursos\Letras\Letras Literatura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6021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unfcf-files\marketing\7 - FORUM DE EST MULTIDISCIPLINARES\20 - XX FORUM 2026\Template PPT - Cursos\Letras\Letras Literatura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7901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unfcf-files\marketing\7 - FORUM DE EST MULTIDISCIPLINARES\20 - XX FORUM 2026\Template PPT - Cursos\Letras\Letras Literatura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313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0BF62C43-3B0B-7C79-D254-2D65E5B2FC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529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0</Words>
  <Application>Microsoft Office PowerPoint</Application>
  <PresentationFormat>Personalizar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folhetim</dc:creator>
  <cp:lastModifiedBy>Folhetim</cp:lastModifiedBy>
  <cp:revision>17</cp:revision>
  <dcterms:created xsi:type="dcterms:W3CDTF">2023-05-16T15:24:27Z</dcterms:created>
  <dcterms:modified xsi:type="dcterms:W3CDTF">2026-04-24T12:41:04Z</dcterms:modified>
</cp:coreProperties>
</file>