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Letras\Letras Ingles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Letras\Letras Ingle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050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Letras\Letras Ingle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72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Letras\Letras Ingle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021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16</cp:revision>
  <dcterms:created xsi:type="dcterms:W3CDTF">2023-05-16T15:24:27Z</dcterms:created>
  <dcterms:modified xsi:type="dcterms:W3CDTF">2026-04-24T12:40:02Z</dcterms:modified>
</cp:coreProperties>
</file>