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83" r:id="rId5"/>
    <p:sldId id="284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ventos\Tecnologica e Inovação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ventos\Tecnologica e Inovação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121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ventos\Tecnologica e Inovação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9947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ventos\Tecnologica e Inovação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8514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20</cp:revision>
  <dcterms:created xsi:type="dcterms:W3CDTF">2023-05-16T15:24:27Z</dcterms:created>
  <dcterms:modified xsi:type="dcterms:W3CDTF">2026-04-24T12:47:06Z</dcterms:modified>
</cp:coreProperties>
</file>