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79" r:id="rId5"/>
    <p:sldId id="28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ventos\Iniciação a Docencia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ventos\Iniciação a Docenci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4014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ventos\Iniciação a Docenci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59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ventos\Iniciação a Docenci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319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18</cp:revision>
  <dcterms:created xsi:type="dcterms:W3CDTF">2023-05-16T15:24:27Z</dcterms:created>
  <dcterms:modified xsi:type="dcterms:W3CDTF">2026-04-24T12:43:43Z</dcterms:modified>
</cp:coreProperties>
</file>