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24/04/2026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ng Civil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ng Civil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691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ng Civil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91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Eng Civil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8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663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10</cp:revision>
  <dcterms:created xsi:type="dcterms:W3CDTF">2023-05-16T15:24:27Z</dcterms:created>
  <dcterms:modified xsi:type="dcterms:W3CDTF">2026-04-24T12:32:30Z</dcterms:modified>
</cp:coreProperties>
</file>