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17/04/2026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52E634F8-7BFB-6C3A-0BD0-DCB80DB37B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352155A-3F46-172B-74CD-772127F1D3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482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2AAAA-FA10-EA59-89F2-FDD9ACC1F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07D1DBBB-C3A8-2D74-A663-571AD8FB0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38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88587-B033-0501-272E-CDBFCE377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3F8D5942-D722-2EDC-AB72-8CBD5F9905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40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5</cp:revision>
  <dcterms:created xsi:type="dcterms:W3CDTF">2023-05-16T15:24:27Z</dcterms:created>
  <dcterms:modified xsi:type="dcterms:W3CDTF">2026-04-17T14:40:02Z</dcterms:modified>
</cp:coreProperties>
</file>