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1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0E5F4-BDA3-DEFC-A955-13486FA4A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D02C29-0178-7597-1FAE-AF088B6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BEFE0D-098F-5A35-8C12-015ED4D6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5C8C94-5D80-2641-B55B-D067BDC3D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0F256BB-A220-1966-510B-B8F3582A8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010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DB41CD-9BF5-F99D-A8CC-1618CBA2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18A249-B131-CF43-E47C-BC10413C6C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42BA4-2923-3E8B-B0AA-2B5D8AC47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A57C41-EBA3-C7D7-A46B-4B2D40AB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BB8E68-C377-8751-B683-1C81C99A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6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9F0625-A8B6-C71D-5541-A9B0AD0D2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0FB9D0D-1A8F-5FAA-F8D6-0E37EEF27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C71ED4-9D74-58C9-3646-F63AA7C0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EBA9B3-44BD-9CAF-12F9-D45691EA0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96B3E0F-2FA0-9B4E-CEA9-951D600D8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97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A7DC6-0114-45A7-3E51-0D169ED7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FD5EC6-AFDC-21E1-66DF-93ACCA6B0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924F0A-A624-6A65-0190-AECDC5B5E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92C62C-FB73-F42A-708F-73353EA4C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50FC34-B5BE-F016-7550-9F1633A0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02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F2D0F-5709-C6CF-912C-DC23A970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47E0B63-33BF-0330-9E93-C945F13F4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95505F-5380-DC2D-4D03-C97E15FCD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214F70-BFA7-1D8B-F5C6-3386E2CC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4923A3-660F-C4C1-2646-B815FE6A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735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EC0DE-4062-B5C3-6F12-54F5CEBAE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E098B7F-8B7B-F65E-5852-15A0A77D7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F91D98-4BDC-D3C8-52B4-643AEEEB9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85AFAF3-54FD-2C95-2EF8-D316817F7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6E6BAD-E69E-76BD-2462-19189E0E9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0964A5-E96B-E048-57BD-D88E67A41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1845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A00BF-766C-042A-B91E-FA377432C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EBAB067-F907-E67A-122B-BA3D8834C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9108C29-770A-788D-DE24-3A7A97950A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93B62F2-EF5F-641C-F49A-294260DFD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2EEE9A-1C56-7554-82C9-A4F739076C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FB93DAC-6EF4-5BB6-EEC7-E41527237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C52031A-AB1A-CE45-7800-5064788F4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A98FC33-5D0E-01B7-0D92-4B4EF5D5D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29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10FC4E-42BA-8F0E-238E-F59B9CB7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5F35F0-1933-62D2-2C27-76D6A6E1B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B96131A-E045-A22B-B9FE-F3AB5C6E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E2CB70D-7CFE-3103-064F-5379521B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662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EB4FCD6-4DE1-C0B6-FB9C-739B26C8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F3B7228-7983-BCA2-2BBA-DE2AE66B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AB3D2C2-894F-04E7-126E-27FAC7E3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241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930EDC-4C74-7C10-5FD7-AEE0664B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7B8B89-BDDC-DEBD-93B9-1F046D9D4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40482AB-A75D-19B4-74F0-A4C1C1CFE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533057-2557-CE1E-8B2D-22E587B2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643C2B-6C1D-2566-B631-ADBB901B6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E1DAF1-DFA3-25A1-4538-4DECC0621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1049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CBE8B-DBB3-5632-76C4-136809E5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E1AE5FE-2651-DFFF-9B39-1F609F48A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EF13A97-6CFE-FB79-649E-7A55AB911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BDBE65B-3F2B-22A2-2989-BF8CC7FC8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202702-C15A-1574-1EC3-70C43FB5A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19EF89-CC2E-9489-5C52-962DD7228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810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B3C61BD-7F37-71F1-EC88-6E605C26B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B8A433-F4BB-D3CE-AFFC-942D0837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FBA078-F7F3-F7D9-A061-B4FDB01C02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0F488-5AF3-4A9D-8610-6CDD1AD93B5A}" type="datetimeFigureOut">
              <a:rPr lang="pt-BR" smtClean="0"/>
              <a:t>05/05/2025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8915EB4-92F4-9EF7-7127-27477D1B4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E75D8-D418-45E8-96C9-50B99DC9D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52683-106B-4900-8689-32375A9315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27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F2248A9-01C3-E56C-9498-0012A365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2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O conteúdo gerado por IA pode estar incorreto.">
            <a:extLst>
              <a:ext uri="{FF2B5EF4-FFF2-40B4-BE49-F238E27FC236}">
                <a16:creationId xmlns:a16="http://schemas.microsoft.com/office/drawing/2014/main" id="{1ED404F3-20B3-C940-061A-F5BAB49CB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78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9D6D850-963F-9BD6-5A76-BA900641C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04B370-AB77-F4DF-7E2E-A68AE73DB8BA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40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EEE88C-A606-6937-63EB-3F0B9BDF9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B3328F24-3FBC-A228-63AC-24F1F04CF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C863284-3B96-5CCD-46AC-B0ED07187730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3093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D3533-87FA-9E8B-4A1A-3EEDF2D786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Texto&#10;&#10;O conteúdo gerado por IA pode estar incorreto.">
            <a:extLst>
              <a:ext uri="{FF2B5EF4-FFF2-40B4-BE49-F238E27FC236}">
                <a16:creationId xmlns:a16="http://schemas.microsoft.com/office/drawing/2014/main" id="{1E40FC0E-BDD1-E2CD-D285-17104F24B0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983F34D3-3DE2-600F-8DE4-E0ADD6622FDE}"/>
              </a:ext>
            </a:extLst>
          </p:cNvPr>
          <p:cNvSpPr txBox="1"/>
          <p:nvPr/>
        </p:nvSpPr>
        <p:spPr>
          <a:xfrm>
            <a:off x="572362" y="2093917"/>
            <a:ext cx="1104727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r>
              <a:rPr lang="pt-BR" dirty="0" err="1"/>
              <a:t>Lorem</a:t>
            </a:r>
            <a:r>
              <a:rPr lang="pt-BR" dirty="0"/>
              <a:t> ipsum </a:t>
            </a:r>
            <a:r>
              <a:rPr lang="pt-BR" dirty="0" err="1"/>
              <a:t>dolor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,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adipiscing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, </a:t>
            </a:r>
            <a:r>
              <a:rPr lang="pt-BR" dirty="0" err="1"/>
              <a:t>sed</a:t>
            </a:r>
            <a:r>
              <a:rPr lang="pt-BR" dirty="0"/>
              <a:t> do </a:t>
            </a:r>
            <a:r>
              <a:rPr lang="pt-BR" dirty="0" err="1"/>
              <a:t>eiusmod</a:t>
            </a:r>
            <a:r>
              <a:rPr lang="pt-BR" dirty="0"/>
              <a:t> </a:t>
            </a:r>
            <a:r>
              <a:rPr lang="pt-BR" dirty="0" err="1"/>
              <a:t>tempor</a:t>
            </a:r>
            <a:r>
              <a:rPr lang="pt-BR" dirty="0"/>
              <a:t> </a:t>
            </a:r>
            <a:r>
              <a:rPr lang="pt-BR" dirty="0" err="1"/>
              <a:t>incididunt</a:t>
            </a:r>
            <a:r>
              <a:rPr lang="pt-BR" dirty="0"/>
              <a:t> ut labore et </a:t>
            </a:r>
            <a:r>
              <a:rPr lang="pt-BR" dirty="0" err="1"/>
              <a:t>dolore</a:t>
            </a:r>
            <a:r>
              <a:rPr lang="pt-BR" dirty="0"/>
              <a:t> magna </a:t>
            </a:r>
            <a:r>
              <a:rPr lang="pt-BR" dirty="0" err="1"/>
              <a:t>aliqua</a:t>
            </a:r>
            <a:r>
              <a:rPr lang="pt-BR" dirty="0"/>
              <a:t>. Quis ipsum </a:t>
            </a:r>
            <a:r>
              <a:rPr lang="pt-BR" dirty="0" err="1"/>
              <a:t>suspendisse</a:t>
            </a:r>
            <a:r>
              <a:rPr lang="pt-BR" dirty="0"/>
              <a:t> </a:t>
            </a:r>
            <a:r>
              <a:rPr lang="pt-BR" dirty="0" err="1"/>
              <a:t>ultrices</a:t>
            </a:r>
            <a:r>
              <a:rPr lang="pt-BR" dirty="0"/>
              <a:t> gravida. </a:t>
            </a:r>
            <a:r>
              <a:rPr lang="pt-BR" dirty="0" err="1"/>
              <a:t>Risus</a:t>
            </a:r>
            <a:r>
              <a:rPr lang="pt-BR" dirty="0"/>
              <a:t> </a:t>
            </a:r>
            <a:r>
              <a:rPr lang="pt-BR" dirty="0" err="1"/>
              <a:t>commodo</a:t>
            </a:r>
            <a:r>
              <a:rPr lang="pt-BR" dirty="0"/>
              <a:t> </a:t>
            </a:r>
            <a:r>
              <a:rPr lang="pt-BR" dirty="0" err="1"/>
              <a:t>viverra</a:t>
            </a:r>
            <a:r>
              <a:rPr lang="pt-BR" dirty="0"/>
              <a:t>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lacus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facilisis</a:t>
            </a:r>
            <a:r>
              <a:rPr lang="pt-BR" dirty="0"/>
              <a:t>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078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6A870B5F-B61E-F656-E83E-3435F6C4B9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29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444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folhetim</dc:creator>
  <cp:lastModifiedBy>Folhetim</cp:lastModifiedBy>
  <cp:revision>18</cp:revision>
  <dcterms:created xsi:type="dcterms:W3CDTF">2023-05-16T15:24:27Z</dcterms:created>
  <dcterms:modified xsi:type="dcterms:W3CDTF">2025-05-05T14:11:48Z</dcterms:modified>
</cp:coreProperties>
</file>