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0E5F4-BDA3-DEFC-A955-13486FA4A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D02C29-0178-7597-1FAE-AF088B6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BEFE0D-098F-5A35-8C12-015ED4D6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5C8C94-5D80-2641-B55B-D067BDC3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F256BB-A220-1966-510B-B8F3582A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1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B41CD-9BF5-F99D-A8CC-1618CBA2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18A249-B131-CF43-E47C-BC10413C6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42BA4-2923-3E8B-B0AA-2B5D8AC4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A57C41-EBA3-C7D7-A46B-4B2D40AB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BB8E68-C377-8751-B683-1C81C99A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6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9F0625-A8B6-C71D-5541-A9B0AD0D2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FB9D0D-1A8F-5FAA-F8D6-0E37EEF27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C71ED4-9D74-58C9-3646-F63AA7C0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EBA9B3-44BD-9CAF-12F9-D45691EA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6B3E0F-2FA0-9B4E-CEA9-951D600D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97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A7DC6-0114-45A7-3E51-0D169ED7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D5EC6-AFDC-21E1-66DF-93ACCA6B0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924F0A-A624-6A65-0190-AECDC5B5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2C62C-FB73-F42A-708F-73353EA4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50FC34-B5BE-F016-7550-9F1633A0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02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F2D0F-5709-C6CF-912C-DC23A970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7E0B63-33BF-0330-9E93-C945F13F4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95505F-5380-DC2D-4D03-C97E15FC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214F70-BFA7-1D8B-F5C6-3386E2CC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4923A3-660F-C4C1-2646-B815FE6A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73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EC0DE-4062-B5C3-6F12-54F5CEBA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098B7F-8B7B-F65E-5852-15A0A77D7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F91D98-4BDC-D3C8-52B4-643AEEEB9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5AFAF3-54FD-2C95-2EF8-D316817F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6E6BAD-E69E-76BD-2462-19189E0E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0964A5-E96B-E048-57BD-D88E67A4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84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A00BF-766C-042A-B91E-FA377432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BAB067-F907-E67A-122B-BA3D8834C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108C29-770A-788D-DE24-3A7A97950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3B62F2-EF5F-641C-F49A-294260DFD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62EEE9A-1C56-7554-82C9-A4F73907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B93DAC-6EF4-5BB6-EEC7-E4152723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52031A-AB1A-CE45-7800-5064788F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98FC33-5D0E-01B7-0D92-4B4EF5D5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29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0FC4E-42BA-8F0E-238E-F59B9CB7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5F35F0-1933-62D2-2C27-76D6A6E1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96131A-E045-A22B-B9FE-F3AB5C6E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2CB70D-7CFE-3103-064F-5379521B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62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EB4FCD6-4DE1-C0B6-FB9C-739B26C8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F3B7228-7983-BCA2-2BBA-DE2AE66B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B3D2C2-894F-04E7-126E-27FAC7E3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24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30EDC-4C74-7C10-5FD7-AEE0664B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7B8B89-BDDC-DEBD-93B9-1F046D9D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0482AB-A75D-19B4-74F0-A4C1C1CFE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533057-2557-CE1E-8B2D-22E587B2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643C2B-6C1D-2566-B631-ADBB901B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E1DAF1-DFA3-25A1-4538-4DECC062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04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CBE8B-DBB3-5632-76C4-136809E5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E1AE5FE-2651-DFFF-9B39-1F609F48A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F13A97-6CFE-FB79-649E-7A55AB911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DBE65B-3F2B-22A2-2989-BF8CC7FC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202702-C15A-1574-1EC3-70C43FB5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19EF89-CC2E-9489-5C52-962DD722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81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B3C61BD-7F37-71F1-EC88-6E605C26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B8A433-F4BB-D3CE-AFFC-942D0837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FBA078-F7F3-F7D9-A061-B4FDB01C0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915EB4-92F4-9EF7-7127-27477D1B4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E75D8-D418-45E8-96C9-50B99DC9D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7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F2248A9-01C3-E56C-9498-0012A3653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2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7960A4A7-A42B-1170-700A-8887262FF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9B354B94-57FF-FD5B-04EE-428200709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04B370-AB77-F4DF-7E2E-A68AE73DB8BA}"/>
              </a:ext>
            </a:extLst>
          </p:cNvPr>
          <p:cNvSpPr txBox="1"/>
          <p:nvPr/>
        </p:nvSpPr>
        <p:spPr>
          <a:xfrm>
            <a:off x="572362" y="2093917"/>
            <a:ext cx="11047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40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AA3C-A7D8-5BC6-8F9C-321DAA5FB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CD7E4B2D-1A1C-D36D-9407-DE8AF2B7B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B2B7F87-A0BF-CB34-CED2-03192D0B2952}"/>
              </a:ext>
            </a:extLst>
          </p:cNvPr>
          <p:cNvSpPr txBox="1"/>
          <p:nvPr/>
        </p:nvSpPr>
        <p:spPr>
          <a:xfrm>
            <a:off x="572362" y="2093917"/>
            <a:ext cx="11047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654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0E735-614F-36B6-8D82-5467D0F3E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5A841088-3C93-678C-BF91-1F3DC924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62A0EC5-8D72-A166-A2DB-0AEC706B21D1}"/>
              </a:ext>
            </a:extLst>
          </p:cNvPr>
          <p:cNvSpPr txBox="1"/>
          <p:nvPr/>
        </p:nvSpPr>
        <p:spPr>
          <a:xfrm>
            <a:off x="572362" y="2093917"/>
            <a:ext cx="11047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553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A870B5F-B61E-F656-E83E-3435F6C4B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2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444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folhetim</dc:creator>
  <cp:lastModifiedBy>Folhetim</cp:lastModifiedBy>
  <cp:revision>17</cp:revision>
  <dcterms:created xsi:type="dcterms:W3CDTF">2023-05-16T15:24:27Z</dcterms:created>
  <dcterms:modified xsi:type="dcterms:W3CDTF">2025-05-05T14:11:09Z</dcterms:modified>
</cp:coreProperties>
</file>