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handoutMasterIdLst>
    <p:handoutMasterId r:id="rId5"/>
  </p:handoutMasterIdLst>
  <p:sldIdLst>
    <p:sldId id="256" r:id="rId3"/>
    <p:sldId id="257" r:id="rId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76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329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C660AC-239C-4C60-B3B3-EDB85689F065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7A4CD3-0FBB-47B0-80EA-DE95DB3060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55872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1AB7-235E-4984-883E-416192362B02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BB15-B53B-4435-B9D0-0C7E21DE9F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3247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1AB7-235E-4984-883E-416192362B02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BB15-B53B-4435-B9D0-0C7E21DE9F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9258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1AB7-235E-4984-883E-416192362B02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BB15-B53B-4435-B9D0-0C7E21DE9F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67811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E4513-C8FB-442E-AB3D-2EB6B9F19BF7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E5CBF-5D2D-4FB1-9FFE-70C79F2150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14963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E4513-C8FB-442E-AB3D-2EB6B9F19BF7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E5CBF-5D2D-4FB1-9FFE-70C79F2150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21158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E4513-C8FB-442E-AB3D-2EB6B9F19BF7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E5CBF-5D2D-4FB1-9FFE-70C79F2150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51286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E4513-C8FB-442E-AB3D-2EB6B9F19BF7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E5CBF-5D2D-4FB1-9FFE-70C79F2150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53497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E4513-C8FB-442E-AB3D-2EB6B9F19BF7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E5CBF-5D2D-4FB1-9FFE-70C79F2150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06592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E4513-C8FB-442E-AB3D-2EB6B9F19BF7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E5CBF-5D2D-4FB1-9FFE-70C79F2150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29130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E4513-C8FB-442E-AB3D-2EB6B9F19BF7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E5CBF-5D2D-4FB1-9FFE-70C79F2150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39925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E4513-C8FB-442E-AB3D-2EB6B9F19BF7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E5CBF-5D2D-4FB1-9FFE-70C79F2150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3654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1AB7-235E-4984-883E-416192362B02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BB15-B53B-4435-B9D0-0C7E21DE9F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868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E4513-C8FB-442E-AB3D-2EB6B9F19BF7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E5CBF-5D2D-4FB1-9FFE-70C79F2150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98377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E4513-C8FB-442E-AB3D-2EB6B9F19BF7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E5CBF-5D2D-4FB1-9FFE-70C79F2150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60004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E4513-C8FB-442E-AB3D-2EB6B9F19BF7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E5CBF-5D2D-4FB1-9FFE-70C79F2150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3821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1AB7-235E-4984-883E-416192362B02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BB15-B53B-4435-B9D0-0C7E21DE9F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809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1AB7-235E-4984-883E-416192362B02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BB15-B53B-4435-B9D0-0C7E21DE9F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29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1AB7-235E-4984-883E-416192362B02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BB15-B53B-4435-B9D0-0C7E21DE9F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6672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1AB7-235E-4984-883E-416192362B02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BB15-B53B-4435-B9D0-0C7E21DE9F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369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1AB7-235E-4984-883E-416192362B02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BB15-B53B-4435-B9D0-0C7E21DE9F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2390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1AB7-235E-4984-883E-416192362B02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BB15-B53B-4435-B9D0-0C7E21DE9F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2965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1AB7-235E-4984-883E-416192362B02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BB15-B53B-4435-B9D0-0C7E21DE9F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7275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CE1AB7-235E-4984-883E-416192362B02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59BB15-B53B-4435-B9D0-0C7E21DE9F89}" type="slidenum">
              <a:rPr lang="pt-BR" smtClean="0"/>
              <a:t>‹nº›</a:t>
            </a:fld>
            <a:endParaRPr lang="pt-BR"/>
          </a:p>
        </p:txBody>
      </p:sp>
      <p:pic>
        <p:nvPicPr>
          <p:cNvPr id="8" name="Imagem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54" y="48906"/>
            <a:ext cx="1525518" cy="355758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24817"/>
            <a:ext cx="1029571" cy="379847"/>
          </a:xfrm>
          <a:prstGeom prst="rect">
            <a:avLst/>
          </a:prstGeom>
        </p:spPr>
      </p:pic>
      <p:pic>
        <p:nvPicPr>
          <p:cNvPr id="11" name="Imagem 10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66B4F601-5F46-B986-B9D9-1BBD76CC578B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26711"/>
            <a:ext cx="1828804" cy="377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8980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B05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DE4513-C8FB-442E-AB3D-2EB6B9F19BF7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E5CBF-5D2D-4FB1-9FFE-70C79F21504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6670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0" y="0"/>
            <a:ext cx="9144000" cy="76470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2633286"/>
            <a:ext cx="9144000" cy="1598938"/>
          </a:xfrm>
        </p:spPr>
        <p:txBody>
          <a:bodyPr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BR" sz="3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Título</a:t>
            </a:r>
            <a:endParaRPr lang="pt-BR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" panose="020B05020402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4497126"/>
            <a:ext cx="6400800" cy="766936"/>
          </a:xfrm>
        </p:spPr>
        <p:txBody>
          <a:bodyPr/>
          <a:lstStyle/>
          <a:p>
            <a:r>
              <a:rPr lang="pt-BR" sz="2000" dirty="0">
                <a:solidFill>
                  <a:schemeClr val="tx1"/>
                </a:solidFill>
                <a:effectLst/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Autores</a:t>
            </a:r>
          </a:p>
          <a:p>
            <a:endParaRPr lang="pt-BR" dirty="0">
              <a:solidFill>
                <a:schemeClr val="tx1"/>
              </a:solidFill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5767530"/>
            <a:ext cx="2513060" cy="586057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5715034"/>
            <a:ext cx="1634725" cy="603111"/>
          </a:xfrm>
          <a:prstGeom prst="rect">
            <a:avLst/>
          </a:prstGeom>
        </p:spPr>
      </p:pic>
      <p:sp>
        <p:nvSpPr>
          <p:cNvPr id="10" name="Subtítulo 2">
            <a:extLst>
              <a:ext uri="{FF2B5EF4-FFF2-40B4-BE49-F238E27FC236}">
                <a16:creationId xmlns:a16="http://schemas.microsoft.com/office/drawing/2014/main" id="{01E12AA8-A600-461A-52A6-3E89B8D15FEF}"/>
              </a:ext>
            </a:extLst>
          </p:cNvPr>
          <p:cNvSpPr txBox="1">
            <a:spLocks/>
          </p:cNvSpPr>
          <p:nvPr/>
        </p:nvSpPr>
        <p:spPr>
          <a:xfrm>
            <a:off x="945518" y="1936974"/>
            <a:ext cx="6400800" cy="7669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2000" dirty="0">
                <a:solidFill>
                  <a:srgbClr val="00B050"/>
                </a:solidFill>
                <a:latin typeface="Bahnschrift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06 e 07 de Novembro de 2025</a:t>
            </a:r>
          </a:p>
          <a:p>
            <a:endParaRPr lang="pt-BR" dirty="0">
              <a:solidFill>
                <a:srgbClr val="00B050"/>
              </a:solidFill>
            </a:endParaRPr>
          </a:p>
        </p:txBody>
      </p:sp>
      <p:pic>
        <p:nvPicPr>
          <p:cNvPr id="8" name="Imagem 7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68B4F5F4-39F2-B12D-FDC6-3E8B0178FF1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518" y="429571"/>
            <a:ext cx="7302977" cy="150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392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1DD802-733A-4C2D-0274-35098E3DB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FC7AF72-07E3-65D7-0269-1726D33BC9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89100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ersonalizar design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template_XXIV_Enc_Pesq</Template>
  <TotalTime>100</TotalTime>
  <Words>9</Words>
  <Application>Microsoft Office PowerPoint</Application>
  <PresentationFormat>Apresentação na tela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Arial</vt:lpstr>
      <vt:lpstr>Bahnschrift</vt:lpstr>
      <vt:lpstr>Calibri</vt:lpstr>
      <vt:lpstr>Tema do Office</vt:lpstr>
      <vt:lpstr>Personalizar design</vt:lpstr>
      <vt:lpstr>Título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</dc:title>
  <dc:creator>Ana Carolina Hannouche</dc:creator>
  <cp:lastModifiedBy>Silvio de Carvalho Neto</cp:lastModifiedBy>
  <cp:revision>22</cp:revision>
  <dcterms:created xsi:type="dcterms:W3CDTF">2023-11-06T14:06:07Z</dcterms:created>
  <dcterms:modified xsi:type="dcterms:W3CDTF">2025-10-30T12:08:46Z</dcterms:modified>
</cp:coreProperties>
</file>