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5"/>
  </p:handoutMasterIdLst>
  <p:sldIdLst>
    <p:sldId id="256" r:id="rId3"/>
    <p:sldId id="257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660AC-239C-4C60-B3B3-EDB85689F065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A4CD3-0FBB-47B0-80EA-DE95DB3060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5587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1AB7-235E-4984-883E-416192362B02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3247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1AB7-235E-4984-883E-416192362B02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925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1AB7-235E-4984-883E-416192362B02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781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4513-C8FB-442E-AB3D-2EB6B9F19BF7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1496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4513-C8FB-442E-AB3D-2EB6B9F19BF7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2115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4513-C8FB-442E-AB3D-2EB6B9F19BF7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5128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4513-C8FB-442E-AB3D-2EB6B9F19BF7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5349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4513-C8FB-442E-AB3D-2EB6B9F19BF7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06592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4513-C8FB-442E-AB3D-2EB6B9F19BF7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2913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4513-C8FB-442E-AB3D-2EB6B9F19BF7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39925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4513-C8FB-442E-AB3D-2EB6B9F19BF7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365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1AB7-235E-4984-883E-416192362B02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868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4513-C8FB-442E-AB3D-2EB6B9F19BF7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98377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4513-C8FB-442E-AB3D-2EB6B9F19BF7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6000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4513-C8FB-442E-AB3D-2EB6B9F19BF7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3821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1AB7-235E-4984-883E-416192362B02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80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1AB7-235E-4984-883E-416192362B02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1AB7-235E-4984-883E-416192362B02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667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1AB7-235E-4984-883E-416192362B02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369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1AB7-235E-4984-883E-416192362B02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2390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1AB7-235E-4984-883E-416192362B02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2965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1AB7-235E-4984-883E-416192362B02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27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E1AB7-235E-4984-883E-416192362B02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4" y="48906"/>
            <a:ext cx="1525518" cy="35575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4817"/>
            <a:ext cx="1029571" cy="379847"/>
          </a:xfrm>
          <a:prstGeom prst="rect">
            <a:avLst/>
          </a:prstGeom>
        </p:spPr>
      </p:pic>
      <p:pic>
        <p:nvPicPr>
          <p:cNvPr id="10" name="Imagem 9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D4332265-E329-5470-2AAF-7A8EFB434A5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776"/>
          <a:stretch/>
        </p:blipFill>
        <p:spPr>
          <a:xfrm>
            <a:off x="6553199" y="28271"/>
            <a:ext cx="2570095" cy="514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98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E4513-C8FB-442E-AB3D-2EB6B9F19BF7}" type="datetimeFigureOut">
              <a:rPr lang="pt-BR" smtClean="0"/>
              <a:t>29/10/2024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6670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2633286"/>
            <a:ext cx="9144000" cy="1598938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3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Título</a:t>
            </a:r>
            <a:endParaRPr lang="pt-BR" sz="3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497126"/>
            <a:ext cx="6400800" cy="766936"/>
          </a:xfrm>
        </p:spPr>
        <p:txBody>
          <a:bodyPr/>
          <a:lstStyle/>
          <a:p>
            <a:r>
              <a:rPr lang="pt-BR" sz="2000" dirty="0">
                <a:solidFill>
                  <a:schemeClr val="tx2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Autores</a:t>
            </a:r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5767530"/>
            <a:ext cx="2513060" cy="58605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5715034"/>
            <a:ext cx="1634725" cy="603111"/>
          </a:xfrm>
          <a:prstGeom prst="rect">
            <a:avLst/>
          </a:prstGeom>
        </p:spPr>
      </p:pic>
      <p:pic>
        <p:nvPicPr>
          <p:cNvPr id="9" name="Imagem 8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CF591222-C1D8-E5F3-EB5C-7D489929AE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88640"/>
            <a:ext cx="5715000" cy="1866900"/>
          </a:xfrm>
          <a:prstGeom prst="rect">
            <a:avLst/>
          </a:prstGeom>
        </p:spPr>
      </p:pic>
      <p:sp>
        <p:nvSpPr>
          <p:cNvPr id="10" name="Subtítulo 2">
            <a:extLst>
              <a:ext uri="{FF2B5EF4-FFF2-40B4-BE49-F238E27FC236}">
                <a16:creationId xmlns:a16="http://schemas.microsoft.com/office/drawing/2014/main" id="{01E12AA8-A600-461A-52A6-3E89B8D15FEF}"/>
              </a:ext>
            </a:extLst>
          </p:cNvPr>
          <p:cNvSpPr txBox="1">
            <a:spLocks/>
          </p:cNvSpPr>
          <p:nvPr/>
        </p:nvSpPr>
        <p:spPr>
          <a:xfrm>
            <a:off x="1396607" y="1936974"/>
            <a:ext cx="6400800" cy="766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dirty="0">
                <a:solidFill>
                  <a:schemeClr val="tx2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07 e 08 de Novembro de 2024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0392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1DD802-733A-4C2D-0274-35098E3DB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FC7AF72-07E3-65D7-0269-1726D33BC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89100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template_XXIV_Enc_Pesq</Template>
  <TotalTime>93</TotalTime>
  <Words>9</Words>
  <Application>Microsoft Office PowerPoint</Application>
  <PresentationFormat>Apresentação na tela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Bahnschrift</vt:lpstr>
      <vt:lpstr>Calibri</vt:lpstr>
      <vt:lpstr>Tema do Office</vt:lpstr>
      <vt:lpstr>Personalizar design</vt:lpstr>
      <vt:lpstr>Título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Ana Carolina Hannouche</dc:creator>
  <cp:lastModifiedBy>Silvio de Carvalho Neto</cp:lastModifiedBy>
  <cp:revision>20</cp:revision>
  <dcterms:created xsi:type="dcterms:W3CDTF">2023-11-06T14:06:07Z</dcterms:created>
  <dcterms:modified xsi:type="dcterms:W3CDTF">2024-10-29T15:11:53Z</dcterms:modified>
</cp:coreProperties>
</file>