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77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11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42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30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70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95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2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FBCE-4DB6-4D3F-884F-12C01C957DB9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B09DD-83A8-4252-9641-BA445DF90E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40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-108520" y="2420888"/>
            <a:ext cx="9279160" cy="2016224"/>
          </a:xfrm>
          <a:prstGeom prst="rect">
            <a:avLst/>
          </a:prstGeom>
          <a:solidFill>
            <a:srgbClr val="006666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61DC767-9B0E-4EB7-A25D-49C83C052A17}"/>
              </a:ext>
            </a:extLst>
          </p:cNvPr>
          <p:cNvSpPr txBox="1"/>
          <p:nvPr/>
        </p:nvSpPr>
        <p:spPr>
          <a:xfrm>
            <a:off x="0" y="266700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</a:t>
            </a:r>
            <a:br>
              <a:rPr lang="pt-BR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Centralizado ,Fonte Arial , tamanho 28, Negrito</a:t>
            </a:r>
            <a:endParaRPr lang="pt-BR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719548B-8F0A-4977-B262-47D943A0C753}"/>
              </a:ext>
            </a:extLst>
          </p:cNvPr>
          <p:cNvSpPr txBox="1">
            <a:spLocks/>
          </p:cNvSpPr>
          <p:nvPr/>
        </p:nvSpPr>
        <p:spPr>
          <a:xfrm>
            <a:off x="5514625" y="4437112"/>
            <a:ext cx="3363042" cy="713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dirty="0">
                <a:solidFill>
                  <a:schemeClr val="tx1"/>
                </a:solidFill>
              </a:rPr>
              <a:t>AUTORES : Fonte Arial, tamanho 16.</a:t>
            </a:r>
          </a:p>
          <a:p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FDF90DB-C7B0-4AC2-81AC-17A5530D242D}"/>
              </a:ext>
            </a:extLst>
          </p:cNvPr>
          <p:cNvSpPr txBox="1">
            <a:spLocks/>
          </p:cNvSpPr>
          <p:nvPr/>
        </p:nvSpPr>
        <p:spPr>
          <a:xfrm>
            <a:off x="5483065" y="4949786"/>
            <a:ext cx="3639240" cy="713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dirty="0"/>
              <a:t>ORIENTADOR :Fonte Arial, tamanho 16.</a:t>
            </a:r>
          </a:p>
          <a:p>
            <a:pPr algn="l"/>
            <a:endParaRPr lang="pt-BR" sz="1600" dirty="0"/>
          </a:p>
          <a:p>
            <a:endParaRPr lang="pt-BR" sz="1600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757E6748-3C81-4D0D-8EE2-236261D51CEE}"/>
              </a:ext>
            </a:extLst>
          </p:cNvPr>
          <p:cNvSpPr txBox="1">
            <a:spLocks/>
          </p:cNvSpPr>
          <p:nvPr/>
        </p:nvSpPr>
        <p:spPr>
          <a:xfrm>
            <a:off x="5457413" y="5252056"/>
            <a:ext cx="3795107" cy="713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600" dirty="0"/>
              <a:t>Co- ORIENTADOR :Fonte Arial, tamanho 16.</a:t>
            </a:r>
          </a:p>
          <a:p>
            <a:pPr algn="l"/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9093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5366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CaixaDeTexto 2"/>
          <p:cNvSpPr txBox="1"/>
          <p:nvPr/>
        </p:nvSpPr>
        <p:spPr>
          <a:xfrm>
            <a:off x="683568" y="3239978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(ESPAÇO RESERVADO PARA OS AGRADECIMENTOS FINAIS)</a:t>
            </a:r>
          </a:p>
        </p:txBody>
      </p:sp>
    </p:spTree>
    <p:extLst>
      <p:ext uri="{BB962C8B-B14F-4D97-AF65-F5344CB8AC3E}">
        <p14:creationId xmlns:p14="http://schemas.microsoft.com/office/powerpoint/2010/main" val="178172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46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Anderson Fabrício Mendes</cp:lastModifiedBy>
  <cp:revision>10</cp:revision>
  <dcterms:created xsi:type="dcterms:W3CDTF">2021-08-04T12:34:20Z</dcterms:created>
  <dcterms:modified xsi:type="dcterms:W3CDTF">2021-08-12T11:11:01Z</dcterms:modified>
</cp:coreProperties>
</file>