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1E5E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248879" y="0"/>
            <a:ext cx="18773014" cy="2313550"/>
            <a:chOff x="0" y="0"/>
            <a:chExt cx="13881780" cy="171076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-27686" y="-8636"/>
              <a:ext cx="13936518" cy="1719781"/>
            </a:xfrm>
            <a:custGeom>
              <a:avLst/>
              <a:gdLst/>
              <a:ahLst/>
              <a:cxnLst/>
              <a:rect r="r" b="b" t="t" l="l"/>
              <a:pathLst>
                <a:path h="1719781" w="13936518">
                  <a:moveTo>
                    <a:pt x="13906963" y="842472"/>
                  </a:moveTo>
                  <a:cubicBezTo>
                    <a:pt x="13874695" y="1053016"/>
                    <a:pt x="13936518" y="1398672"/>
                    <a:pt x="13785683" y="1705870"/>
                  </a:cubicBezTo>
                  <a:cubicBezTo>
                    <a:pt x="13530328" y="1711430"/>
                    <a:pt x="13187353" y="1667320"/>
                    <a:pt x="12949800" y="1683073"/>
                  </a:cubicBezTo>
                  <a:cubicBezTo>
                    <a:pt x="12934222" y="1675752"/>
                    <a:pt x="12849939" y="1661574"/>
                    <a:pt x="12740621" y="1689838"/>
                  </a:cubicBezTo>
                  <a:cubicBezTo>
                    <a:pt x="12674139" y="1672972"/>
                    <a:pt x="12607658" y="1663520"/>
                    <a:pt x="12553137" y="1681220"/>
                  </a:cubicBezTo>
                  <a:cubicBezTo>
                    <a:pt x="12388465" y="1650639"/>
                    <a:pt x="12147296" y="1688077"/>
                    <a:pt x="11943958" y="1670100"/>
                  </a:cubicBezTo>
                  <a:cubicBezTo>
                    <a:pt x="11879425" y="1682703"/>
                    <a:pt x="11808214" y="1638592"/>
                    <a:pt x="11459953" y="1631457"/>
                  </a:cubicBezTo>
                  <a:cubicBezTo>
                    <a:pt x="11274974" y="1648971"/>
                    <a:pt x="11116420" y="1644338"/>
                    <a:pt x="10981789" y="1639055"/>
                  </a:cubicBezTo>
                  <a:cubicBezTo>
                    <a:pt x="10829911" y="1632476"/>
                    <a:pt x="10376781" y="1592814"/>
                    <a:pt x="10275530" y="1589292"/>
                  </a:cubicBezTo>
                  <a:cubicBezTo>
                    <a:pt x="9895558" y="1595501"/>
                    <a:pt x="9498617" y="1572148"/>
                    <a:pt x="9186239" y="1599579"/>
                  </a:cubicBezTo>
                  <a:cubicBezTo>
                    <a:pt x="9091385" y="1600320"/>
                    <a:pt x="8861344" y="1594296"/>
                    <a:pt x="8659953" y="1592814"/>
                  </a:cubicBezTo>
                  <a:cubicBezTo>
                    <a:pt x="8711135" y="1613293"/>
                    <a:pt x="8319758" y="1643318"/>
                    <a:pt x="8180954" y="1653419"/>
                  </a:cubicBezTo>
                  <a:cubicBezTo>
                    <a:pt x="8142011" y="1658516"/>
                    <a:pt x="8010717" y="1662223"/>
                    <a:pt x="8061065" y="1648230"/>
                  </a:cubicBezTo>
                  <a:cubicBezTo>
                    <a:pt x="8061344" y="1634237"/>
                    <a:pt x="7965099" y="1674362"/>
                    <a:pt x="7909744" y="1660184"/>
                  </a:cubicBezTo>
                  <a:cubicBezTo>
                    <a:pt x="7546462" y="1649156"/>
                    <a:pt x="7367602" y="1702163"/>
                    <a:pt x="6996531" y="1712449"/>
                  </a:cubicBezTo>
                  <a:cubicBezTo>
                    <a:pt x="6837143" y="1691784"/>
                    <a:pt x="6479703" y="1695954"/>
                    <a:pt x="6229633" y="1655736"/>
                  </a:cubicBezTo>
                  <a:cubicBezTo>
                    <a:pt x="6218507" y="1650917"/>
                    <a:pt x="6071914" y="1669822"/>
                    <a:pt x="5983458" y="1644708"/>
                  </a:cubicBezTo>
                  <a:cubicBezTo>
                    <a:pt x="5960648" y="1634237"/>
                    <a:pt x="5858562" y="1673158"/>
                    <a:pt x="5771497" y="1648415"/>
                  </a:cubicBezTo>
                  <a:cubicBezTo>
                    <a:pt x="5618785" y="1628491"/>
                    <a:pt x="5642985" y="1639148"/>
                    <a:pt x="5128381" y="1591424"/>
                  </a:cubicBezTo>
                  <a:cubicBezTo>
                    <a:pt x="4968715" y="1558804"/>
                    <a:pt x="4783179" y="1543050"/>
                    <a:pt x="4590412" y="1544162"/>
                  </a:cubicBezTo>
                  <a:cubicBezTo>
                    <a:pt x="4424348" y="1494028"/>
                    <a:pt x="4272748" y="1498477"/>
                    <a:pt x="3752025" y="1503759"/>
                  </a:cubicBezTo>
                  <a:cubicBezTo>
                    <a:pt x="3706963" y="1512747"/>
                    <a:pt x="3560648" y="1479943"/>
                    <a:pt x="3452999" y="1504500"/>
                  </a:cubicBezTo>
                  <a:cubicBezTo>
                    <a:pt x="3387630" y="1486059"/>
                    <a:pt x="3370940" y="1532857"/>
                    <a:pt x="3200426" y="1500886"/>
                  </a:cubicBezTo>
                  <a:cubicBezTo>
                    <a:pt x="3232693" y="1508392"/>
                    <a:pt x="2976225" y="1520532"/>
                    <a:pt x="2776782" y="1510802"/>
                  </a:cubicBezTo>
                  <a:cubicBezTo>
                    <a:pt x="2587908" y="1515064"/>
                    <a:pt x="2205989" y="1539807"/>
                    <a:pt x="1923096" y="1569832"/>
                  </a:cubicBezTo>
                  <a:cubicBezTo>
                    <a:pt x="1953138" y="1559360"/>
                    <a:pt x="1806824" y="1603100"/>
                    <a:pt x="1780398" y="1575392"/>
                  </a:cubicBezTo>
                  <a:cubicBezTo>
                    <a:pt x="1674139" y="1583825"/>
                    <a:pt x="1580398" y="1599393"/>
                    <a:pt x="1441316" y="1614961"/>
                  </a:cubicBezTo>
                  <a:cubicBezTo>
                    <a:pt x="1181511" y="1636368"/>
                    <a:pt x="498896" y="1719781"/>
                    <a:pt x="45488" y="1719400"/>
                  </a:cubicBezTo>
                  <a:cubicBezTo>
                    <a:pt x="0" y="1658516"/>
                    <a:pt x="177894" y="1471324"/>
                    <a:pt x="105294" y="1170057"/>
                  </a:cubicBezTo>
                  <a:cubicBezTo>
                    <a:pt x="120871" y="823753"/>
                    <a:pt x="120036" y="466699"/>
                    <a:pt x="116977" y="82771"/>
                  </a:cubicBezTo>
                  <a:cubicBezTo>
                    <a:pt x="178173" y="36715"/>
                    <a:pt x="48548" y="18644"/>
                    <a:pt x="257171" y="8636"/>
                  </a:cubicBezTo>
                  <a:cubicBezTo>
                    <a:pt x="4170940" y="28004"/>
                    <a:pt x="8013499" y="0"/>
                    <a:pt x="11964543" y="18459"/>
                  </a:cubicBezTo>
                  <a:cubicBezTo>
                    <a:pt x="12577060" y="7620"/>
                    <a:pt x="13268577" y="13177"/>
                    <a:pt x="13909467" y="15957"/>
                  </a:cubicBezTo>
                  <a:cubicBezTo>
                    <a:pt x="13886935" y="274874"/>
                    <a:pt x="13906685" y="565948"/>
                    <a:pt x="13906963" y="842472"/>
                  </a:cubicBezTo>
                  <a:close/>
                </a:path>
              </a:pathLst>
            </a:custGeom>
            <a:blipFill>
              <a:blip r:embed="rId2"/>
              <a:stretch>
                <a:fillRect l="-73" t="-21025" r="126" b="-132315"/>
              </a:stretch>
            </a:blipFill>
          </p:spPr>
        </p:sp>
      </p:grpSp>
      <p:grpSp>
        <p:nvGrpSpPr>
          <p:cNvPr name="Group 4" id="4"/>
          <p:cNvGrpSpPr/>
          <p:nvPr/>
        </p:nvGrpSpPr>
        <p:grpSpPr>
          <a:xfrm rot="-10800000">
            <a:off x="-394058" y="8727806"/>
            <a:ext cx="19179817" cy="1559194"/>
            <a:chOff x="0" y="0"/>
            <a:chExt cx="13033343" cy="1059526"/>
          </a:xfrm>
        </p:grpSpPr>
        <p:sp>
          <p:nvSpPr>
            <p:cNvPr name="Freeform 5" id="5"/>
            <p:cNvSpPr/>
            <p:nvPr/>
          </p:nvSpPr>
          <p:spPr>
            <a:xfrm flipH="false" flipV="false" rot="-10800000">
              <a:off x="9159" y="-379"/>
              <a:ext cx="13088081" cy="1068543"/>
            </a:xfrm>
            <a:custGeom>
              <a:avLst/>
              <a:gdLst/>
              <a:ahLst/>
              <a:cxnLst/>
              <a:rect r="r" b="b" t="t" l="l"/>
              <a:pathLst>
                <a:path h="1068543" w="13088081">
                  <a:moveTo>
                    <a:pt x="29403" y="543488"/>
                  </a:moveTo>
                  <a:cubicBezTo>
                    <a:pt x="59697" y="413092"/>
                    <a:pt x="0" y="199017"/>
                    <a:pt x="143268" y="8760"/>
                  </a:cubicBezTo>
                  <a:cubicBezTo>
                    <a:pt x="383017" y="5317"/>
                    <a:pt x="705031" y="32636"/>
                    <a:pt x="928064" y="22879"/>
                  </a:cubicBezTo>
                  <a:cubicBezTo>
                    <a:pt x="942689" y="27413"/>
                    <a:pt x="1021822" y="36194"/>
                    <a:pt x="1124458" y="18689"/>
                  </a:cubicBezTo>
                  <a:cubicBezTo>
                    <a:pt x="1186877" y="29135"/>
                    <a:pt x="1249295" y="34989"/>
                    <a:pt x="1300483" y="24027"/>
                  </a:cubicBezTo>
                  <a:cubicBezTo>
                    <a:pt x="1455092" y="42966"/>
                    <a:pt x="1681520" y="19780"/>
                    <a:pt x="1872430" y="30914"/>
                  </a:cubicBezTo>
                  <a:cubicBezTo>
                    <a:pt x="1933019" y="23109"/>
                    <a:pt x="1999878" y="50428"/>
                    <a:pt x="2326854" y="54847"/>
                  </a:cubicBezTo>
                  <a:cubicBezTo>
                    <a:pt x="2500527" y="44000"/>
                    <a:pt x="2649390" y="46869"/>
                    <a:pt x="2775793" y="50141"/>
                  </a:cubicBezTo>
                  <a:cubicBezTo>
                    <a:pt x="2918387" y="54215"/>
                    <a:pt x="3343823" y="78780"/>
                    <a:pt x="3438886" y="80960"/>
                  </a:cubicBezTo>
                  <a:cubicBezTo>
                    <a:pt x="3795635" y="77115"/>
                    <a:pt x="4168315" y="91578"/>
                    <a:pt x="4461600" y="74590"/>
                  </a:cubicBezTo>
                  <a:cubicBezTo>
                    <a:pt x="4550657" y="74131"/>
                    <a:pt x="4766639" y="77861"/>
                    <a:pt x="4955721" y="78780"/>
                  </a:cubicBezTo>
                  <a:cubicBezTo>
                    <a:pt x="4907668" y="66096"/>
                    <a:pt x="5275123" y="47500"/>
                    <a:pt x="5405444" y="41245"/>
                  </a:cubicBezTo>
                  <a:cubicBezTo>
                    <a:pt x="5442007" y="38088"/>
                    <a:pt x="5565276" y="35792"/>
                    <a:pt x="5518006" y="44459"/>
                  </a:cubicBezTo>
                  <a:cubicBezTo>
                    <a:pt x="5517744" y="53125"/>
                    <a:pt x="5608106" y="28274"/>
                    <a:pt x="5660078" y="37055"/>
                  </a:cubicBezTo>
                  <a:cubicBezTo>
                    <a:pt x="6001157" y="43885"/>
                    <a:pt x="6169084" y="11056"/>
                    <a:pt x="6517476" y="4686"/>
                  </a:cubicBezTo>
                  <a:cubicBezTo>
                    <a:pt x="6667123" y="17484"/>
                    <a:pt x="7002717" y="14901"/>
                    <a:pt x="7237503" y="39810"/>
                  </a:cubicBezTo>
                  <a:cubicBezTo>
                    <a:pt x="7247949" y="42794"/>
                    <a:pt x="7385582" y="31086"/>
                    <a:pt x="7468632" y="46640"/>
                  </a:cubicBezTo>
                  <a:cubicBezTo>
                    <a:pt x="7490048" y="53125"/>
                    <a:pt x="7585894" y="29020"/>
                    <a:pt x="7667639" y="44344"/>
                  </a:cubicBezTo>
                  <a:cubicBezTo>
                    <a:pt x="7811017" y="56683"/>
                    <a:pt x="7788296" y="50083"/>
                    <a:pt x="8271448" y="79640"/>
                  </a:cubicBezTo>
                  <a:cubicBezTo>
                    <a:pt x="8421355" y="99843"/>
                    <a:pt x="8595551" y="109599"/>
                    <a:pt x="8776537" y="108911"/>
                  </a:cubicBezTo>
                  <a:cubicBezTo>
                    <a:pt x="8932451" y="139960"/>
                    <a:pt x="9074785" y="137205"/>
                    <a:pt x="9563682" y="133934"/>
                  </a:cubicBezTo>
                  <a:cubicBezTo>
                    <a:pt x="9605991" y="128367"/>
                    <a:pt x="9743363" y="148684"/>
                    <a:pt x="9844433" y="133475"/>
                  </a:cubicBezTo>
                  <a:cubicBezTo>
                    <a:pt x="9905806" y="144896"/>
                    <a:pt x="9921476" y="115913"/>
                    <a:pt x="10081569" y="135713"/>
                  </a:cubicBezTo>
                  <a:cubicBezTo>
                    <a:pt x="10051274" y="131064"/>
                    <a:pt x="10292066" y="123546"/>
                    <a:pt x="10479320" y="129572"/>
                  </a:cubicBezTo>
                  <a:cubicBezTo>
                    <a:pt x="10656650" y="126932"/>
                    <a:pt x="11015227" y="111608"/>
                    <a:pt x="11280830" y="93013"/>
                  </a:cubicBezTo>
                  <a:cubicBezTo>
                    <a:pt x="11252624" y="99498"/>
                    <a:pt x="11389996" y="72409"/>
                    <a:pt x="11414806" y="89569"/>
                  </a:cubicBezTo>
                  <a:cubicBezTo>
                    <a:pt x="11514571" y="84347"/>
                    <a:pt x="11602583" y="74705"/>
                    <a:pt x="11733164" y="65063"/>
                  </a:cubicBezTo>
                  <a:cubicBezTo>
                    <a:pt x="11977091" y="51805"/>
                    <a:pt x="12617985" y="0"/>
                    <a:pt x="13043681" y="381"/>
                  </a:cubicBezTo>
                  <a:cubicBezTo>
                    <a:pt x="13088081" y="38088"/>
                    <a:pt x="12919367" y="154021"/>
                    <a:pt x="12987530" y="340605"/>
                  </a:cubicBezTo>
                  <a:cubicBezTo>
                    <a:pt x="12972905" y="555081"/>
                    <a:pt x="12973689" y="776215"/>
                    <a:pt x="12976561" y="1013993"/>
                  </a:cubicBezTo>
                  <a:cubicBezTo>
                    <a:pt x="12919106" y="1042517"/>
                    <a:pt x="13040808" y="1053708"/>
                    <a:pt x="12844935" y="1059907"/>
                  </a:cubicBezTo>
                  <a:cubicBezTo>
                    <a:pt x="9170371" y="1047912"/>
                    <a:pt x="5562664" y="1068543"/>
                    <a:pt x="1853104" y="1053823"/>
                  </a:cubicBezTo>
                  <a:cubicBezTo>
                    <a:pt x="1278022" y="1060923"/>
                    <a:pt x="628771" y="1057094"/>
                    <a:pt x="27051" y="1055373"/>
                  </a:cubicBezTo>
                  <a:cubicBezTo>
                    <a:pt x="48206" y="895018"/>
                    <a:pt x="29663" y="714747"/>
                    <a:pt x="29403" y="543488"/>
                  </a:cubicBezTo>
                  <a:close/>
                </a:path>
              </a:pathLst>
            </a:custGeom>
            <a:blipFill>
              <a:blip r:embed="rId2"/>
              <a:stretch>
                <a:fillRect l="139" t="-272463" r="-70" b="-11588"/>
              </a:stretch>
            </a:blip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DAGT2AKgymY</dc:identifier>
  <dcterms:modified xsi:type="dcterms:W3CDTF">2011-08-01T06:04:30Z</dcterms:modified>
  <cp:revision>1</cp:revision>
  <dc:title>Banner Simpósio Acadêmico de Cirurgia Geral Unifacef (Apresentação)</dc:title>
</cp:coreProperties>
</file>