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62" r:id="rId6"/>
    <p:sldId id="263" r:id="rId7"/>
    <p:sldId id="258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36F8E2-6E49-0E04-B863-0EBAA5DF0C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17C573-7FC1-0828-EC0B-B4D4B0E25E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3C08DD6-4E95-595A-9F68-A1DEA9B67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89877-9C26-4215-876C-6F551C9647FD}" type="datetimeFigureOut">
              <a:rPr lang="pt-BR" smtClean="0"/>
              <a:t>15/07/2025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974EFE-593B-2408-50FD-80F324B98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EA8A7A-B766-BB73-38E1-D40F762F6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D0A2C-93D8-46C8-AAB5-3637C941D8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079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43731F-DDB0-2683-659D-32E29095A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D3ECC04-1D93-61E3-3F60-F796EFE075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A0FBA44-D7B1-53A4-BCCB-9934C2975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89877-9C26-4215-876C-6F551C9647FD}" type="datetimeFigureOut">
              <a:rPr lang="pt-BR" smtClean="0"/>
              <a:t>15/07/2025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4D8F117-6006-B75D-5E8C-892DC17F5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1768A99-FD0F-8B2E-84DC-B47F3DF32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D0A2C-93D8-46C8-AAB5-3637C941D8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9602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A0EA232-7343-593B-5B5A-20D7F201E9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82CEAB3-DE22-E22E-09E7-24BEC6FCF1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EBBEE27-B0B3-7734-BA76-BDE0C9334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89877-9C26-4215-876C-6F551C9647FD}" type="datetimeFigureOut">
              <a:rPr lang="pt-BR" smtClean="0"/>
              <a:t>15/07/2025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190299-CE54-E317-86B1-28619F3D0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5E16A9A-899A-C5D8-B682-AC2F39882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D0A2C-93D8-46C8-AAB5-3637C941D8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9160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27C9C4-71A7-6A7C-F039-302BF51C5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11B83C-58D0-FF90-C18A-F2032C242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0983651-537E-C25D-C0AE-1236D3DB7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89877-9C26-4215-876C-6F551C9647FD}" type="datetimeFigureOut">
              <a:rPr lang="pt-BR" smtClean="0"/>
              <a:t>15/07/2025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3EC42DF-9A29-4D1A-D7F3-BE5D70927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F632645-30DC-755F-9C74-1DF509813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D0A2C-93D8-46C8-AAB5-3637C941D8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61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9F118A-E20C-1850-29BD-DFC30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D0CFC51-C29E-C28F-9487-CDB22C52E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A19CAB-25A1-4840-592C-902DB5706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89877-9C26-4215-876C-6F551C9647FD}" type="datetimeFigureOut">
              <a:rPr lang="pt-BR" smtClean="0"/>
              <a:t>15/07/2025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D62F2AF-7493-A983-5C26-76A59D53E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EC45510-75DA-1949-C9CE-BA5C7C959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D0A2C-93D8-46C8-AAB5-3637C941D8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0885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CDF756-03EC-03F6-EFE5-AB24EF4F9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692F60-6567-2C9C-42BE-E2A598ABB1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F769231-BFBE-4B57-00DD-CC20B93AF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FCF651-6618-23DF-AD91-9A27D158F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89877-9C26-4215-876C-6F551C9647FD}" type="datetimeFigureOut">
              <a:rPr lang="pt-BR" smtClean="0"/>
              <a:t>15/07/2025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DD380F1-9795-1309-9B5E-67EFD9BA8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A67B8AB-CADB-5C99-4A95-99E671974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D0A2C-93D8-46C8-AAB5-3637C941D8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132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470070-C14F-D7B3-A610-EDFFC38FA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75BA570-9C2C-A0A9-756F-33D989F1D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B7D2AF5-F07E-8322-ADC2-C91FCB420B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97AD982-6E1A-6BB6-7245-7294F4CB47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91BBBD5-D044-0356-0333-7066B9AF40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E307AB3-84A6-7EAF-DB45-5D27E40ED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89877-9C26-4215-876C-6F551C9647FD}" type="datetimeFigureOut">
              <a:rPr lang="pt-BR" smtClean="0"/>
              <a:t>15/07/2025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A072EF3-AEB7-2E71-11A8-6974921EB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76A3039-97D9-738D-7C9F-FB7D67C5D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D0A2C-93D8-46C8-AAB5-3637C941D8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410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E8BAEB-04E1-3A44-A764-37034A9DC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C382644-326D-AD64-460A-4BB80C2B9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89877-9C26-4215-876C-6F551C9647FD}" type="datetimeFigureOut">
              <a:rPr lang="pt-BR" smtClean="0"/>
              <a:t>15/07/2025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40776FB-D1FF-3C85-DEAC-9DCC556BD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CC7DB64-30C6-F82A-0E11-932A3F4D7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D0A2C-93D8-46C8-AAB5-3637C941D8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224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7CAF885-F297-849A-940E-D1C843F6A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89877-9C26-4215-876C-6F551C9647FD}" type="datetimeFigureOut">
              <a:rPr lang="pt-BR" smtClean="0"/>
              <a:t>15/07/2025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BB7C712-07FA-9172-9D28-43EDF55A2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42DEC66-B018-61D5-1265-A386D7C52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D0A2C-93D8-46C8-AAB5-3637C941D8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6198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A21C74-08DA-85A0-82BD-A0E72518A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82D2C3-CBE6-F276-EDF3-2EA29C94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80182CA-3AB4-4B02-FFD7-852E4402AD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DBFD6B6-3999-0A2E-52D2-FCCE781D7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89877-9C26-4215-876C-6F551C9647FD}" type="datetimeFigureOut">
              <a:rPr lang="pt-BR" smtClean="0"/>
              <a:t>15/07/2025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0A2745C-F36F-44D3-F3C0-C529A2A4F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56D17A3-F1F1-575B-5BB7-6D8C3D583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D0A2C-93D8-46C8-AAB5-3637C941D8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0401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606FFF-8225-5AFF-1665-5ADA3356A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0155E9A-B0A7-544F-BE27-F5F6057B54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10BEE03-6D6D-7AD8-45C7-219C1A13BD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7DF43E3-53C2-399B-8D5B-5D304E4CD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89877-9C26-4215-876C-6F551C9647FD}" type="datetimeFigureOut">
              <a:rPr lang="pt-BR" smtClean="0"/>
              <a:t>15/07/2025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038CEE4-B7CD-3D9A-F9F8-6D72CD09A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3401B38-18A7-7784-EF25-39D8FFD61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D0A2C-93D8-46C8-AAB5-3637C941D8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0928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7C0B190-592F-0C3E-182B-5CECDED98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2111FA1-ACC9-D0D8-3B76-4846D46536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B19A355-D3B6-22D8-B0AD-74B1E2F296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89877-9C26-4215-876C-6F551C9647FD}" type="datetimeFigureOut">
              <a:rPr lang="pt-BR" smtClean="0"/>
              <a:t>15/07/2025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0C553E-18FE-0516-A23D-2051362096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5EE9709-DE6E-BD40-103C-2E21D6EF26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D0A2C-93D8-46C8-AAB5-3637C941D8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4189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Interface gráfica do usuário, Texto&#10;&#10;O conteúdo gerado por IA pode estar incorreto.">
            <a:extLst>
              <a:ext uri="{FF2B5EF4-FFF2-40B4-BE49-F238E27FC236}">
                <a16:creationId xmlns:a16="http://schemas.microsoft.com/office/drawing/2014/main" id="{5A005ECF-5606-FB7A-35B3-AAA47A16D2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368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Interface gráfica do usuário, Texto, Aplicativo, chat ou mensagem de texto&#10;&#10;O conteúdo gerado por IA pode estar incorreto.">
            <a:extLst>
              <a:ext uri="{FF2B5EF4-FFF2-40B4-BE49-F238E27FC236}">
                <a16:creationId xmlns:a16="http://schemas.microsoft.com/office/drawing/2014/main" id="{169AC0C2-F1BC-F000-F46A-D639B5B52A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3CA6A4B6-F8D8-4734-7CB1-5FBF900F27D7}"/>
              </a:ext>
            </a:extLst>
          </p:cNvPr>
          <p:cNvSpPr txBox="1"/>
          <p:nvPr/>
        </p:nvSpPr>
        <p:spPr>
          <a:xfrm>
            <a:off x="897622" y="2155971"/>
            <a:ext cx="107379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/>
              <a:t>Lorem</a:t>
            </a:r>
            <a:r>
              <a:rPr lang="pt-BR" b="1" dirty="0"/>
              <a:t> ipsum </a:t>
            </a:r>
            <a:r>
              <a:rPr lang="pt-BR" b="1" dirty="0" err="1"/>
              <a:t>dolor</a:t>
            </a:r>
            <a:r>
              <a:rPr lang="pt-BR" b="1" dirty="0"/>
              <a:t> </a:t>
            </a:r>
            <a:r>
              <a:rPr lang="pt-BR" b="1" dirty="0" err="1"/>
              <a:t>sit</a:t>
            </a:r>
            <a:r>
              <a:rPr lang="pt-BR" b="1" dirty="0"/>
              <a:t> </a:t>
            </a:r>
            <a:r>
              <a:rPr lang="pt-BR" b="1" dirty="0" err="1"/>
              <a:t>amet</a:t>
            </a:r>
            <a:r>
              <a:rPr lang="pt-BR" b="1" dirty="0"/>
              <a:t>, </a:t>
            </a:r>
            <a:r>
              <a:rPr lang="pt-BR" b="1" dirty="0" err="1"/>
              <a:t>consectetur</a:t>
            </a:r>
            <a:r>
              <a:rPr lang="pt-BR" b="1" dirty="0"/>
              <a:t> </a:t>
            </a:r>
            <a:r>
              <a:rPr lang="pt-BR" b="1" dirty="0" err="1"/>
              <a:t>adipiscing</a:t>
            </a:r>
            <a:r>
              <a:rPr lang="pt-BR" b="1" dirty="0"/>
              <a:t> </a:t>
            </a:r>
            <a:r>
              <a:rPr lang="pt-BR" b="1" dirty="0" err="1"/>
              <a:t>elit</a:t>
            </a:r>
            <a:r>
              <a:rPr lang="pt-BR" b="1" dirty="0"/>
              <a:t>, </a:t>
            </a:r>
            <a:r>
              <a:rPr lang="pt-BR" b="1" dirty="0" err="1"/>
              <a:t>sed</a:t>
            </a:r>
            <a:r>
              <a:rPr lang="pt-BR" b="1" dirty="0"/>
              <a:t> do </a:t>
            </a:r>
            <a:r>
              <a:rPr lang="pt-BR" b="1" dirty="0" err="1"/>
              <a:t>eiusmod</a:t>
            </a:r>
            <a:r>
              <a:rPr lang="pt-BR" b="1" dirty="0"/>
              <a:t> </a:t>
            </a:r>
            <a:r>
              <a:rPr lang="pt-BR" b="1" dirty="0" err="1"/>
              <a:t>tempor</a:t>
            </a:r>
            <a:r>
              <a:rPr lang="pt-BR" b="1" dirty="0"/>
              <a:t> </a:t>
            </a:r>
            <a:r>
              <a:rPr lang="pt-BR" b="1" dirty="0" err="1"/>
              <a:t>incididunt</a:t>
            </a:r>
            <a:r>
              <a:rPr lang="pt-BR" b="1" dirty="0"/>
              <a:t> ut labore et </a:t>
            </a:r>
            <a:r>
              <a:rPr lang="pt-BR" b="1" dirty="0" err="1"/>
              <a:t>dolore</a:t>
            </a:r>
            <a:r>
              <a:rPr lang="pt-BR" b="1" dirty="0"/>
              <a:t> magna </a:t>
            </a:r>
            <a:r>
              <a:rPr lang="pt-BR" b="1" dirty="0" err="1"/>
              <a:t>aliqua</a:t>
            </a:r>
            <a:r>
              <a:rPr lang="pt-BR" b="1" dirty="0"/>
              <a:t>. Quis ipsum </a:t>
            </a:r>
            <a:r>
              <a:rPr lang="pt-BR" b="1" dirty="0" err="1"/>
              <a:t>suspendisse</a:t>
            </a:r>
            <a:r>
              <a:rPr lang="pt-BR" b="1" dirty="0"/>
              <a:t> </a:t>
            </a:r>
            <a:r>
              <a:rPr lang="pt-BR" b="1" dirty="0" err="1"/>
              <a:t>ultrices</a:t>
            </a:r>
            <a:r>
              <a:rPr lang="pt-BR" b="1" dirty="0"/>
              <a:t> gravida. </a:t>
            </a:r>
            <a:r>
              <a:rPr lang="pt-BR" b="1" dirty="0" err="1"/>
              <a:t>Risus</a:t>
            </a:r>
            <a:r>
              <a:rPr lang="pt-BR" b="1" dirty="0"/>
              <a:t> </a:t>
            </a:r>
            <a:r>
              <a:rPr lang="pt-BR" b="1" dirty="0" err="1"/>
              <a:t>commodo</a:t>
            </a:r>
            <a:r>
              <a:rPr lang="pt-BR" b="1" dirty="0"/>
              <a:t> </a:t>
            </a:r>
            <a:r>
              <a:rPr lang="pt-BR" b="1" dirty="0" err="1"/>
              <a:t>viverra</a:t>
            </a:r>
            <a:r>
              <a:rPr lang="pt-BR" b="1" dirty="0"/>
              <a:t> </a:t>
            </a:r>
            <a:r>
              <a:rPr lang="pt-BR" b="1" dirty="0" err="1"/>
              <a:t>maecenas</a:t>
            </a:r>
            <a:r>
              <a:rPr lang="pt-BR" b="1" dirty="0"/>
              <a:t> </a:t>
            </a:r>
            <a:r>
              <a:rPr lang="pt-BR" b="1" dirty="0" err="1"/>
              <a:t>accumsan</a:t>
            </a:r>
            <a:r>
              <a:rPr lang="pt-BR" b="1" dirty="0"/>
              <a:t> </a:t>
            </a:r>
            <a:r>
              <a:rPr lang="pt-BR" b="1" dirty="0" err="1"/>
              <a:t>lacus</a:t>
            </a:r>
            <a:r>
              <a:rPr lang="pt-BR" b="1" dirty="0"/>
              <a:t> </a:t>
            </a:r>
            <a:r>
              <a:rPr lang="pt-BR" b="1" dirty="0" err="1"/>
              <a:t>vel</a:t>
            </a:r>
            <a:r>
              <a:rPr lang="pt-BR" b="1" dirty="0"/>
              <a:t> </a:t>
            </a:r>
            <a:r>
              <a:rPr lang="pt-BR" b="1" dirty="0" err="1"/>
              <a:t>facilisis</a:t>
            </a:r>
            <a:r>
              <a:rPr lang="pt-BR" b="1" dirty="0"/>
              <a:t>. </a:t>
            </a:r>
            <a:r>
              <a:rPr lang="pt-BR" b="1" dirty="0" err="1"/>
              <a:t>Lorem</a:t>
            </a:r>
            <a:r>
              <a:rPr lang="pt-BR" b="1" dirty="0"/>
              <a:t> ipsum </a:t>
            </a:r>
            <a:r>
              <a:rPr lang="pt-BR" b="1" dirty="0" err="1"/>
              <a:t>dolor</a:t>
            </a:r>
            <a:r>
              <a:rPr lang="pt-BR" b="1" dirty="0"/>
              <a:t> </a:t>
            </a:r>
            <a:r>
              <a:rPr lang="pt-BR" b="1" dirty="0" err="1"/>
              <a:t>sit</a:t>
            </a:r>
            <a:r>
              <a:rPr lang="pt-BR" b="1" dirty="0"/>
              <a:t> </a:t>
            </a:r>
            <a:r>
              <a:rPr lang="pt-BR" b="1" dirty="0" err="1"/>
              <a:t>amet</a:t>
            </a:r>
            <a:r>
              <a:rPr lang="pt-BR" b="1" dirty="0"/>
              <a:t>, </a:t>
            </a:r>
            <a:r>
              <a:rPr lang="pt-BR" b="1" dirty="0" err="1"/>
              <a:t>consectetur</a:t>
            </a:r>
            <a:r>
              <a:rPr lang="pt-BR" b="1" dirty="0"/>
              <a:t> </a:t>
            </a:r>
            <a:r>
              <a:rPr lang="pt-BR" b="1" dirty="0" err="1"/>
              <a:t>adipiscing</a:t>
            </a:r>
            <a:r>
              <a:rPr lang="pt-BR" b="1" dirty="0"/>
              <a:t> </a:t>
            </a:r>
            <a:r>
              <a:rPr lang="pt-BR" b="1" dirty="0" err="1"/>
              <a:t>elit</a:t>
            </a:r>
            <a:r>
              <a:rPr lang="pt-BR" b="1" dirty="0"/>
              <a:t>, </a:t>
            </a:r>
            <a:r>
              <a:rPr lang="pt-BR" b="1" dirty="0" err="1"/>
              <a:t>sed</a:t>
            </a:r>
            <a:r>
              <a:rPr lang="pt-BR" b="1" dirty="0"/>
              <a:t> do </a:t>
            </a:r>
            <a:r>
              <a:rPr lang="pt-BR" b="1" dirty="0" err="1"/>
              <a:t>eiusmod</a:t>
            </a:r>
            <a:r>
              <a:rPr lang="pt-BR" b="1" dirty="0"/>
              <a:t> </a:t>
            </a:r>
            <a:r>
              <a:rPr lang="pt-BR" b="1" dirty="0" err="1"/>
              <a:t>tempor</a:t>
            </a:r>
            <a:r>
              <a:rPr lang="pt-BR" b="1" dirty="0"/>
              <a:t> </a:t>
            </a:r>
            <a:r>
              <a:rPr lang="pt-BR" b="1" dirty="0" err="1"/>
              <a:t>incididunt</a:t>
            </a:r>
            <a:r>
              <a:rPr lang="pt-BR" b="1" dirty="0"/>
              <a:t> ut labore et </a:t>
            </a:r>
            <a:r>
              <a:rPr lang="pt-BR" b="1" dirty="0" err="1"/>
              <a:t>dolore</a:t>
            </a:r>
            <a:r>
              <a:rPr lang="pt-BR" b="1" dirty="0"/>
              <a:t> magna </a:t>
            </a:r>
            <a:r>
              <a:rPr lang="pt-BR" b="1" dirty="0" err="1"/>
              <a:t>aliqua</a:t>
            </a:r>
            <a:r>
              <a:rPr lang="pt-BR" b="1" dirty="0"/>
              <a:t>. Quis ipsum </a:t>
            </a:r>
            <a:r>
              <a:rPr lang="pt-BR" b="1" dirty="0" err="1"/>
              <a:t>suspendisse</a:t>
            </a:r>
            <a:r>
              <a:rPr lang="pt-BR" b="1" dirty="0"/>
              <a:t> </a:t>
            </a:r>
            <a:r>
              <a:rPr lang="pt-BR" b="1" dirty="0" err="1"/>
              <a:t>ultrices</a:t>
            </a:r>
            <a:r>
              <a:rPr lang="pt-BR" b="1" dirty="0"/>
              <a:t> gravida. </a:t>
            </a:r>
            <a:r>
              <a:rPr lang="pt-BR" b="1" dirty="0" err="1"/>
              <a:t>Risus</a:t>
            </a:r>
            <a:r>
              <a:rPr lang="pt-BR" b="1" dirty="0"/>
              <a:t> </a:t>
            </a:r>
            <a:r>
              <a:rPr lang="pt-BR" b="1" dirty="0" err="1"/>
              <a:t>commodo</a:t>
            </a:r>
            <a:r>
              <a:rPr lang="pt-BR" b="1" dirty="0"/>
              <a:t> </a:t>
            </a:r>
            <a:r>
              <a:rPr lang="pt-BR" b="1" dirty="0" err="1"/>
              <a:t>viverra</a:t>
            </a:r>
            <a:r>
              <a:rPr lang="pt-BR" b="1" dirty="0"/>
              <a:t> </a:t>
            </a:r>
            <a:r>
              <a:rPr lang="pt-BR" b="1" dirty="0" err="1"/>
              <a:t>maecenas</a:t>
            </a:r>
            <a:r>
              <a:rPr lang="pt-BR" b="1" dirty="0"/>
              <a:t> </a:t>
            </a:r>
            <a:r>
              <a:rPr lang="pt-BR" b="1" dirty="0" err="1"/>
              <a:t>accumsan</a:t>
            </a:r>
            <a:r>
              <a:rPr lang="pt-BR" b="1" dirty="0"/>
              <a:t> </a:t>
            </a:r>
            <a:r>
              <a:rPr lang="pt-BR" b="1" dirty="0" err="1"/>
              <a:t>lacus</a:t>
            </a:r>
            <a:r>
              <a:rPr lang="pt-BR" b="1" dirty="0"/>
              <a:t> </a:t>
            </a:r>
            <a:r>
              <a:rPr lang="pt-BR" b="1" dirty="0" err="1"/>
              <a:t>vel</a:t>
            </a:r>
            <a:r>
              <a:rPr lang="pt-BR" b="1" dirty="0"/>
              <a:t> </a:t>
            </a:r>
            <a:r>
              <a:rPr lang="pt-BR" b="1" dirty="0" err="1"/>
              <a:t>facilisis</a:t>
            </a:r>
            <a:r>
              <a:rPr lang="pt-BR" b="1" dirty="0"/>
              <a:t>. </a:t>
            </a:r>
            <a:r>
              <a:rPr lang="pt-BR" b="1" dirty="0" err="1"/>
              <a:t>Lorem</a:t>
            </a:r>
            <a:r>
              <a:rPr lang="pt-BR" b="1" dirty="0"/>
              <a:t> ipsum </a:t>
            </a:r>
            <a:r>
              <a:rPr lang="pt-BR" b="1" dirty="0" err="1"/>
              <a:t>dolor</a:t>
            </a:r>
            <a:r>
              <a:rPr lang="pt-BR" b="1" dirty="0"/>
              <a:t> </a:t>
            </a:r>
            <a:r>
              <a:rPr lang="pt-BR" b="1" dirty="0" err="1"/>
              <a:t>sit</a:t>
            </a:r>
            <a:r>
              <a:rPr lang="pt-BR" b="1" dirty="0"/>
              <a:t> </a:t>
            </a:r>
            <a:r>
              <a:rPr lang="pt-BR" b="1" dirty="0" err="1"/>
              <a:t>amet</a:t>
            </a:r>
            <a:r>
              <a:rPr lang="pt-BR" b="1" dirty="0"/>
              <a:t>, </a:t>
            </a:r>
            <a:r>
              <a:rPr lang="pt-BR" b="1" dirty="0" err="1"/>
              <a:t>consectetur</a:t>
            </a:r>
            <a:r>
              <a:rPr lang="pt-BR" b="1" dirty="0"/>
              <a:t> </a:t>
            </a:r>
            <a:r>
              <a:rPr lang="pt-BR" b="1" dirty="0" err="1"/>
              <a:t>adipiscing</a:t>
            </a:r>
            <a:r>
              <a:rPr lang="pt-BR" b="1" dirty="0"/>
              <a:t> </a:t>
            </a:r>
            <a:r>
              <a:rPr lang="pt-BR" b="1" dirty="0" err="1"/>
              <a:t>elit</a:t>
            </a:r>
            <a:r>
              <a:rPr lang="pt-BR" b="1" dirty="0"/>
              <a:t>, </a:t>
            </a:r>
            <a:r>
              <a:rPr lang="pt-BR" b="1" dirty="0" err="1"/>
              <a:t>sed</a:t>
            </a:r>
            <a:r>
              <a:rPr lang="pt-BR" b="1" dirty="0"/>
              <a:t> do </a:t>
            </a:r>
            <a:r>
              <a:rPr lang="pt-BR" b="1" dirty="0" err="1"/>
              <a:t>eiusmod</a:t>
            </a:r>
            <a:r>
              <a:rPr lang="pt-BR" b="1" dirty="0"/>
              <a:t> </a:t>
            </a:r>
            <a:r>
              <a:rPr lang="pt-BR" b="1" dirty="0" err="1"/>
              <a:t>tempor</a:t>
            </a:r>
            <a:r>
              <a:rPr lang="pt-BR" b="1" dirty="0"/>
              <a:t> </a:t>
            </a:r>
            <a:r>
              <a:rPr lang="pt-BR" b="1" dirty="0" err="1"/>
              <a:t>incididunt</a:t>
            </a:r>
            <a:r>
              <a:rPr lang="pt-BR" b="1" dirty="0"/>
              <a:t> ut labore et </a:t>
            </a:r>
            <a:r>
              <a:rPr lang="pt-BR" b="1" dirty="0" err="1"/>
              <a:t>dolore</a:t>
            </a:r>
            <a:r>
              <a:rPr lang="pt-BR" b="1" dirty="0"/>
              <a:t> magna </a:t>
            </a:r>
            <a:r>
              <a:rPr lang="pt-BR" b="1" dirty="0" err="1"/>
              <a:t>aliqua</a:t>
            </a:r>
            <a:r>
              <a:rPr lang="pt-BR" b="1" dirty="0"/>
              <a:t>. Quis ipsum </a:t>
            </a:r>
            <a:r>
              <a:rPr lang="pt-BR" b="1" dirty="0" err="1"/>
              <a:t>suspendisse</a:t>
            </a:r>
            <a:r>
              <a:rPr lang="pt-BR" b="1" dirty="0"/>
              <a:t> </a:t>
            </a:r>
            <a:r>
              <a:rPr lang="pt-BR" b="1" dirty="0" err="1"/>
              <a:t>ultrices</a:t>
            </a:r>
            <a:r>
              <a:rPr lang="pt-BR" b="1" dirty="0"/>
              <a:t> gravida. </a:t>
            </a:r>
            <a:r>
              <a:rPr lang="pt-BR" b="1" dirty="0" err="1"/>
              <a:t>Risus</a:t>
            </a:r>
            <a:r>
              <a:rPr lang="pt-BR" b="1" dirty="0"/>
              <a:t> </a:t>
            </a:r>
            <a:r>
              <a:rPr lang="pt-BR" b="1" dirty="0" err="1"/>
              <a:t>commodo</a:t>
            </a:r>
            <a:r>
              <a:rPr lang="pt-BR" b="1" dirty="0"/>
              <a:t> </a:t>
            </a:r>
            <a:r>
              <a:rPr lang="pt-BR" b="1" dirty="0" err="1"/>
              <a:t>viverra</a:t>
            </a:r>
            <a:r>
              <a:rPr lang="pt-BR" b="1" dirty="0"/>
              <a:t> </a:t>
            </a:r>
            <a:r>
              <a:rPr lang="pt-BR" b="1" dirty="0" err="1"/>
              <a:t>maecenas</a:t>
            </a:r>
            <a:r>
              <a:rPr lang="pt-BR" b="1" dirty="0"/>
              <a:t> </a:t>
            </a:r>
            <a:r>
              <a:rPr lang="pt-BR" b="1" dirty="0" err="1"/>
              <a:t>accumsan</a:t>
            </a:r>
            <a:r>
              <a:rPr lang="pt-BR" b="1" dirty="0"/>
              <a:t> </a:t>
            </a:r>
            <a:r>
              <a:rPr lang="pt-BR" b="1" dirty="0" err="1"/>
              <a:t>lacus</a:t>
            </a:r>
            <a:r>
              <a:rPr lang="pt-BR" b="1" dirty="0"/>
              <a:t> </a:t>
            </a:r>
            <a:r>
              <a:rPr lang="pt-BR" b="1" dirty="0" err="1"/>
              <a:t>vel</a:t>
            </a:r>
            <a:r>
              <a:rPr lang="pt-BR" b="1" dirty="0"/>
              <a:t> </a:t>
            </a:r>
            <a:r>
              <a:rPr lang="pt-BR" b="1" dirty="0" err="1"/>
              <a:t>facilisis</a:t>
            </a:r>
            <a:r>
              <a:rPr lang="pt-BR" b="1" dirty="0"/>
              <a:t>. </a:t>
            </a:r>
            <a:r>
              <a:rPr lang="pt-BR" b="1" dirty="0" err="1"/>
              <a:t>Lorem</a:t>
            </a:r>
            <a:r>
              <a:rPr lang="pt-BR" b="1" dirty="0"/>
              <a:t> ipsum </a:t>
            </a:r>
            <a:r>
              <a:rPr lang="pt-BR" b="1" dirty="0" err="1"/>
              <a:t>dolor</a:t>
            </a:r>
            <a:r>
              <a:rPr lang="pt-BR" b="1" dirty="0"/>
              <a:t> </a:t>
            </a:r>
            <a:r>
              <a:rPr lang="pt-BR" b="1" dirty="0" err="1"/>
              <a:t>sit</a:t>
            </a:r>
            <a:r>
              <a:rPr lang="pt-BR" b="1" dirty="0"/>
              <a:t> </a:t>
            </a:r>
            <a:r>
              <a:rPr lang="pt-BR" b="1" dirty="0" err="1"/>
              <a:t>amet</a:t>
            </a:r>
            <a:r>
              <a:rPr lang="pt-BR" b="1" dirty="0"/>
              <a:t>, </a:t>
            </a:r>
            <a:r>
              <a:rPr lang="pt-BR" b="1" dirty="0" err="1"/>
              <a:t>consectetur</a:t>
            </a:r>
            <a:r>
              <a:rPr lang="pt-BR" b="1" dirty="0"/>
              <a:t> </a:t>
            </a:r>
            <a:r>
              <a:rPr lang="pt-BR" b="1" dirty="0" err="1"/>
              <a:t>adipiscing</a:t>
            </a:r>
            <a:r>
              <a:rPr lang="pt-BR" b="1" dirty="0"/>
              <a:t> </a:t>
            </a:r>
            <a:r>
              <a:rPr lang="pt-BR" b="1" dirty="0" err="1"/>
              <a:t>elit</a:t>
            </a:r>
            <a:r>
              <a:rPr lang="pt-BR" b="1" dirty="0"/>
              <a:t>, </a:t>
            </a:r>
            <a:r>
              <a:rPr lang="pt-BR" b="1" dirty="0" err="1"/>
              <a:t>sed</a:t>
            </a:r>
            <a:r>
              <a:rPr lang="pt-BR" b="1" dirty="0"/>
              <a:t> do </a:t>
            </a:r>
            <a:r>
              <a:rPr lang="pt-BR" b="1" dirty="0" err="1"/>
              <a:t>eiusmod</a:t>
            </a:r>
            <a:r>
              <a:rPr lang="pt-BR" b="1" dirty="0"/>
              <a:t> </a:t>
            </a:r>
            <a:r>
              <a:rPr lang="pt-BR" b="1" dirty="0" err="1"/>
              <a:t>tempor</a:t>
            </a:r>
            <a:r>
              <a:rPr lang="pt-BR" b="1" dirty="0"/>
              <a:t> </a:t>
            </a:r>
            <a:r>
              <a:rPr lang="pt-BR" b="1" dirty="0" err="1"/>
              <a:t>incididunt</a:t>
            </a:r>
            <a:r>
              <a:rPr lang="pt-BR" b="1" dirty="0"/>
              <a:t> ut labore et </a:t>
            </a:r>
            <a:r>
              <a:rPr lang="pt-BR" b="1" dirty="0" err="1"/>
              <a:t>dolore</a:t>
            </a:r>
            <a:r>
              <a:rPr lang="pt-BR" b="1" dirty="0"/>
              <a:t> magna </a:t>
            </a:r>
            <a:r>
              <a:rPr lang="pt-BR" b="1" dirty="0" err="1"/>
              <a:t>aliqua</a:t>
            </a:r>
            <a:r>
              <a:rPr lang="pt-BR" b="1" dirty="0"/>
              <a:t>. Quis ipsum </a:t>
            </a:r>
            <a:r>
              <a:rPr lang="pt-BR" b="1" dirty="0" err="1"/>
              <a:t>suspendisse</a:t>
            </a:r>
            <a:r>
              <a:rPr lang="pt-BR" b="1" dirty="0"/>
              <a:t> </a:t>
            </a:r>
            <a:r>
              <a:rPr lang="pt-BR" b="1" dirty="0" err="1"/>
              <a:t>ultrices</a:t>
            </a:r>
            <a:r>
              <a:rPr lang="pt-BR" b="1" dirty="0"/>
              <a:t> gravida. </a:t>
            </a:r>
            <a:r>
              <a:rPr lang="pt-BR" b="1" dirty="0" err="1"/>
              <a:t>Risus</a:t>
            </a:r>
            <a:r>
              <a:rPr lang="pt-BR" b="1" dirty="0"/>
              <a:t> </a:t>
            </a:r>
            <a:r>
              <a:rPr lang="pt-BR" b="1" dirty="0" err="1"/>
              <a:t>commodo</a:t>
            </a:r>
            <a:r>
              <a:rPr lang="pt-BR" b="1" dirty="0"/>
              <a:t> </a:t>
            </a:r>
            <a:r>
              <a:rPr lang="pt-BR" b="1" dirty="0" err="1"/>
              <a:t>viverra</a:t>
            </a:r>
            <a:r>
              <a:rPr lang="pt-BR" b="1" dirty="0"/>
              <a:t> </a:t>
            </a:r>
            <a:r>
              <a:rPr lang="pt-BR" b="1" dirty="0" err="1"/>
              <a:t>maecenas</a:t>
            </a:r>
            <a:r>
              <a:rPr lang="pt-BR" b="1" dirty="0"/>
              <a:t> </a:t>
            </a:r>
            <a:r>
              <a:rPr lang="pt-BR" b="1" dirty="0" err="1"/>
              <a:t>accumsan</a:t>
            </a:r>
            <a:r>
              <a:rPr lang="pt-BR" b="1" dirty="0"/>
              <a:t> </a:t>
            </a:r>
            <a:r>
              <a:rPr lang="pt-BR" b="1" dirty="0" err="1"/>
              <a:t>lacus</a:t>
            </a:r>
            <a:r>
              <a:rPr lang="pt-BR" b="1" dirty="0"/>
              <a:t> </a:t>
            </a:r>
            <a:r>
              <a:rPr lang="pt-BR" b="1" dirty="0" err="1"/>
              <a:t>vel</a:t>
            </a:r>
            <a:r>
              <a:rPr lang="pt-BR" b="1" dirty="0"/>
              <a:t> </a:t>
            </a:r>
            <a:r>
              <a:rPr lang="pt-BR" b="1" dirty="0" err="1"/>
              <a:t>facilisis</a:t>
            </a:r>
            <a:r>
              <a:rPr lang="pt-BR" b="1" dirty="0"/>
              <a:t>. </a:t>
            </a:r>
            <a:r>
              <a:rPr lang="pt-BR" b="1" dirty="0" err="1"/>
              <a:t>Lorem</a:t>
            </a:r>
            <a:r>
              <a:rPr lang="pt-BR" b="1" dirty="0"/>
              <a:t> ipsum </a:t>
            </a:r>
            <a:r>
              <a:rPr lang="pt-BR" b="1" dirty="0" err="1"/>
              <a:t>dolor</a:t>
            </a:r>
            <a:r>
              <a:rPr lang="pt-BR" b="1" dirty="0"/>
              <a:t> </a:t>
            </a:r>
            <a:r>
              <a:rPr lang="pt-BR" b="1" dirty="0" err="1"/>
              <a:t>sit</a:t>
            </a:r>
            <a:r>
              <a:rPr lang="pt-BR" b="1" dirty="0"/>
              <a:t> </a:t>
            </a:r>
            <a:r>
              <a:rPr lang="pt-BR" b="1" dirty="0" err="1"/>
              <a:t>amet</a:t>
            </a:r>
            <a:r>
              <a:rPr lang="pt-BR" b="1" dirty="0"/>
              <a:t>, </a:t>
            </a:r>
            <a:r>
              <a:rPr lang="pt-BR" b="1" dirty="0" err="1"/>
              <a:t>consectetur</a:t>
            </a:r>
            <a:r>
              <a:rPr lang="pt-BR" b="1" dirty="0"/>
              <a:t> </a:t>
            </a:r>
            <a:r>
              <a:rPr lang="pt-BR" b="1" dirty="0" err="1"/>
              <a:t>adipiscing</a:t>
            </a:r>
            <a:r>
              <a:rPr lang="pt-BR" b="1" dirty="0"/>
              <a:t> </a:t>
            </a:r>
            <a:r>
              <a:rPr lang="pt-BR" b="1" dirty="0" err="1"/>
              <a:t>elit</a:t>
            </a:r>
            <a:r>
              <a:rPr lang="pt-BR" b="1" dirty="0"/>
              <a:t>, </a:t>
            </a:r>
            <a:r>
              <a:rPr lang="pt-BR" b="1" dirty="0" err="1"/>
              <a:t>sed</a:t>
            </a:r>
            <a:r>
              <a:rPr lang="pt-BR" b="1" dirty="0"/>
              <a:t> do </a:t>
            </a:r>
            <a:r>
              <a:rPr lang="pt-BR" b="1" dirty="0" err="1"/>
              <a:t>eiusmod</a:t>
            </a:r>
            <a:r>
              <a:rPr lang="pt-BR" b="1" dirty="0"/>
              <a:t> </a:t>
            </a:r>
            <a:r>
              <a:rPr lang="pt-BR" b="1" dirty="0" err="1"/>
              <a:t>tempor</a:t>
            </a:r>
            <a:r>
              <a:rPr lang="pt-BR" b="1" dirty="0"/>
              <a:t> </a:t>
            </a:r>
            <a:r>
              <a:rPr lang="pt-BR" b="1" dirty="0" err="1"/>
              <a:t>incididunt</a:t>
            </a:r>
            <a:r>
              <a:rPr lang="pt-BR" b="1" dirty="0"/>
              <a:t> ut labore et </a:t>
            </a:r>
            <a:r>
              <a:rPr lang="pt-BR" b="1" dirty="0" err="1"/>
              <a:t>dolore</a:t>
            </a:r>
            <a:r>
              <a:rPr lang="pt-BR" b="1" dirty="0"/>
              <a:t> magna </a:t>
            </a:r>
            <a:r>
              <a:rPr lang="pt-BR" b="1" dirty="0" err="1"/>
              <a:t>aliqua</a:t>
            </a:r>
            <a:r>
              <a:rPr lang="pt-BR" b="1" dirty="0"/>
              <a:t>. Quis ipsum </a:t>
            </a:r>
            <a:r>
              <a:rPr lang="pt-BR" b="1" dirty="0" err="1"/>
              <a:t>suspendisse</a:t>
            </a:r>
            <a:r>
              <a:rPr lang="pt-BR" b="1" dirty="0"/>
              <a:t> </a:t>
            </a:r>
            <a:r>
              <a:rPr lang="pt-BR" b="1" dirty="0" err="1"/>
              <a:t>ultrices</a:t>
            </a:r>
            <a:r>
              <a:rPr lang="pt-BR" b="1" dirty="0"/>
              <a:t> gravida. </a:t>
            </a:r>
            <a:r>
              <a:rPr lang="pt-BR" b="1" dirty="0" err="1"/>
              <a:t>Risus</a:t>
            </a:r>
            <a:r>
              <a:rPr lang="pt-BR" b="1" dirty="0"/>
              <a:t> </a:t>
            </a:r>
            <a:r>
              <a:rPr lang="pt-BR" b="1" dirty="0" err="1"/>
              <a:t>commodo</a:t>
            </a:r>
            <a:r>
              <a:rPr lang="pt-BR" b="1" dirty="0"/>
              <a:t> </a:t>
            </a:r>
            <a:r>
              <a:rPr lang="pt-BR" b="1" dirty="0" err="1"/>
              <a:t>viverra</a:t>
            </a:r>
            <a:r>
              <a:rPr lang="pt-BR" b="1" dirty="0"/>
              <a:t> </a:t>
            </a:r>
            <a:r>
              <a:rPr lang="pt-BR" b="1" dirty="0" err="1"/>
              <a:t>maecenas</a:t>
            </a:r>
            <a:r>
              <a:rPr lang="pt-BR" b="1" dirty="0"/>
              <a:t> </a:t>
            </a:r>
            <a:r>
              <a:rPr lang="pt-BR" b="1" dirty="0" err="1"/>
              <a:t>accumsan</a:t>
            </a:r>
            <a:r>
              <a:rPr lang="pt-BR" b="1" dirty="0"/>
              <a:t> </a:t>
            </a:r>
            <a:r>
              <a:rPr lang="pt-BR" b="1" dirty="0" err="1"/>
              <a:t>lacus</a:t>
            </a:r>
            <a:r>
              <a:rPr lang="pt-BR" b="1" dirty="0"/>
              <a:t> </a:t>
            </a:r>
            <a:r>
              <a:rPr lang="pt-BR" b="1" dirty="0" err="1"/>
              <a:t>vel</a:t>
            </a:r>
            <a:r>
              <a:rPr lang="pt-BR" b="1" dirty="0"/>
              <a:t> </a:t>
            </a:r>
            <a:r>
              <a:rPr lang="pt-BR" b="1" dirty="0" err="1"/>
              <a:t>facilisis</a:t>
            </a:r>
            <a:r>
              <a:rPr lang="pt-BR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37955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44E362-46E6-8666-AE27-D4C8A4D928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Interface gráfica do usuário, Texto, Aplicativo, chat ou mensagem de texto&#10;&#10;O conteúdo gerado por IA pode estar incorreto.">
            <a:extLst>
              <a:ext uri="{FF2B5EF4-FFF2-40B4-BE49-F238E27FC236}">
                <a16:creationId xmlns:a16="http://schemas.microsoft.com/office/drawing/2014/main" id="{8056DF9C-D71E-0F9D-59E9-EFA478A01C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DF8EF6D6-B42A-3F3A-647B-761545CE5334}"/>
              </a:ext>
            </a:extLst>
          </p:cNvPr>
          <p:cNvSpPr txBox="1"/>
          <p:nvPr/>
        </p:nvSpPr>
        <p:spPr>
          <a:xfrm>
            <a:off x="897622" y="2155971"/>
            <a:ext cx="107379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/>
              <a:t>Lorem</a:t>
            </a:r>
            <a:r>
              <a:rPr lang="pt-BR" b="1" dirty="0"/>
              <a:t> ipsum </a:t>
            </a:r>
            <a:r>
              <a:rPr lang="pt-BR" b="1" dirty="0" err="1"/>
              <a:t>dolor</a:t>
            </a:r>
            <a:r>
              <a:rPr lang="pt-BR" b="1" dirty="0"/>
              <a:t> </a:t>
            </a:r>
            <a:r>
              <a:rPr lang="pt-BR" b="1" dirty="0" err="1"/>
              <a:t>sit</a:t>
            </a:r>
            <a:r>
              <a:rPr lang="pt-BR" b="1" dirty="0"/>
              <a:t> </a:t>
            </a:r>
            <a:r>
              <a:rPr lang="pt-BR" b="1" dirty="0" err="1"/>
              <a:t>amet</a:t>
            </a:r>
            <a:r>
              <a:rPr lang="pt-BR" b="1" dirty="0"/>
              <a:t>, </a:t>
            </a:r>
            <a:r>
              <a:rPr lang="pt-BR" b="1" dirty="0" err="1"/>
              <a:t>consectetur</a:t>
            </a:r>
            <a:r>
              <a:rPr lang="pt-BR" b="1" dirty="0"/>
              <a:t> </a:t>
            </a:r>
            <a:r>
              <a:rPr lang="pt-BR" b="1" dirty="0" err="1"/>
              <a:t>adipiscing</a:t>
            </a:r>
            <a:r>
              <a:rPr lang="pt-BR" b="1" dirty="0"/>
              <a:t> </a:t>
            </a:r>
            <a:r>
              <a:rPr lang="pt-BR" b="1" dirty="0" err="1"/>
              <a:t>elit</a:t>
            </a:r>
            <a:r>
              <a:rPr lang="pt-BR" b="1" dirty="0"/>
              <a:t>, </a:t>
            </a:r>
            <a:r>
              <a:rPr lang="pt-BR" b="1" dirty="0" err="1"/>
              <a:t>sed</a:t>
            </a:r>
            <a:r>
              <a:rPr lang="pt-BR" b="1" dirty="0"/>
              <a:t> do </a:t>
            </a:r>
            <a:r>
              <a:rPr lang="pt-BR" b="1" dirty="0" err="1"/>
              <a:t>eiusmod</a:t>
            </a:r>
            <a:r>
              <a:rPr lang="pt-BR" b="1" dirty="0"/>
              <a:t> </a:t>
            </a:r>
            <a:r>
              <a:rPr lang="pt-BR" b="1" dirty="0" err="1"/>
              <a:t>tempor</a:t>
            </a:r>
            <a:r>
              <a:rPr lang="pt-BR" b="1" dirty="0"/>
              <a:t> </a:t>
            </a:r>
            <a:r>
              <a:rPr lang="pt-BR" b="1" dirty="0" err="1"/>
              <a:t>incididunt</a:t>
            </a:r>
            <a:r>
              <a:rPr lang="pt-BR" b="1" dirty="0"/>
              <a:t> ut labore et </a:t>
            </a:r>
            <a:r>
              <a:rPr lang="pt-BR" b="1" dirty="0" err="1"/>
              <a:t>dolore</a:t>
            </a:r>
            <a:r>
              <a:rPr lang="pt-BR" b="1" dirty="0"/>
              <a:t> magna </a:t>
            </a:r>
            <a:r>
              <a:rPr lang="pt-BR" b="1" dirty="0" err="1"/>
              <a:t>aliqua</a:t>
            </a:r>
            <a:r>
              <a:rPr lang="pt-BR" b="1" dirty="0"/>
              <a:t>. Quis ipsum </a:t>
            </a:r>
            <a:r>
              <a:rPr lang="pt-BR" b="1" dirty="0" err="1"/>
              <a:t>suspendisse</a:t>
            </a:r>
            <a:r>
              <a:rPr lang="pt-BR" b="1" dirty="0"/>
              <a:t> </a:t>
            </a:r>
            <a:r>
              <a:rPr lang="pt-BR" b="1" dirty="0" err="1"/>
              <a:t>ultrices</a:t>
            </a:r>
            <a:r>
              <a:rPr lang="pt-BR" b="1" dirty="0"/>
              <a:t> gravida. </a:t>
            </a:r>
            <a:r>
              <a:rPr lang="pt-BR" b="1" dirty="0" err="1"/>
              <a:t>Risus</a:t>
            </a:r>
            <a:r>
              <a:rPr lang="pt-BR" b="1" dirty="0"/>
              <a:t> </a:t>
            </a:r>
            <a:r>
              <a:rPr lang="pt-BR" b="1" dirty="0" err="1"/>
              <a:t>commodo</a:t>
            </a:r>
            <a:r>
              <a:rPr lang="pt-BR" b="1" dirty="0"/>
              <a:t> </a:t>
            </a:r>
            <a:r>
              <a:rPr lang="pt-BR" b="1" dirty="0" err="1"/>
              <a:t>viverra</a:t>
            </a:r>
            <a:r>
              <a:rPr lang="pt-BR" b="1" dirty="0"/>
              <a:t> </a:t>
            </a:r>
            <a:r>
              <a:rPr lang="pt-BR" b="1" dirty="0" err="1"/>
              <a:t>maecenas</a:t>
            </a:r>
            <a:r>
              <a:rPr lang="pt-BR" b="1" dirty="0"/>
              <a:t> </a:t>
            </a:r>
            <a:r>
              <a:rPr lang="pt-BR" b="1" dirty="0" err="1"/>
              <a:t>accumsan</a:t>
            </a:r>
            <a:r>
              <a:rPr lang="pt-BR" b="1" dirty="0"/>
              <a:t> </a:t>
            </a:r>
            <a:r>
              <a:rPr lang="pt-BR" b="1" dirty="0" err="1"/>
              <a:t>lacus</a:t>
            </a:r>
            <a:r>
              <a:rPr lang="pt-BR" b="1" dirty="0"/>
              <a:t> </a:t>
            </a:r>
            <a:r>
              <a:rPr lang="pt-BR" b="1" dirty="0" err="1"/>
              <a:t>vel</a:t>
            </a:r>
            <a:r>
              <a:rPr lang="pt-BR" b="1" dirty="0"/>
              <a:t> </a:t>
            </a:r>
            <a:r>
              <a:rPr lang="pt-BR" b="1" dirty="0" err="1"/>
              <a:t>facilisis</a:t>
            </a:r>
            <a:r>
              <a:rPr lang="pt-BR" b="1" dirty="0"/>
              <a:t>. </a:t>
            </a:r>
            <a:r>
              <a:rPr lang="pt-BR" b="1" dirty="0" err="1"/>
              <a:t>Lorem</a:t>
            </a:r>
            <a:r>
              <a:rPr lang="pt-BR" b="1" dirty="0"/>
              <a:t> ipsum </a:t>
            </a:r>
            <a:r>
              <a:rPr lang="pt-BR" b="1" dirty="0" err="1"/>
              <a:t>dolor</a:t>
            </a:r>
            <a:r>
              <a:rPr lang="pt-BR" b="1" dirty="0"/>
              <a:t> </a:t>
            </a:r>
            <a:r>
              <a:rPr lang="pt-BR" b="1" dirty="0" err="1"/>
              <a:t>sit</a:t>
            </a:r>
            <a:r>
              <a:rPr lang="pt-BR" b="1" dirty="0"/>
              <a:t> </a:t>
            </a:r>
            <a:r>
              <a:rPr lang="pt-BR" b="1" dirty="0" err="1"/>
              <a:t>amet</a:t>
            </a:r>
            <a:r>
              <a:rPr lang="pt-BR" b="1" dirty="0"/>
              <a:t>, </a:t>
            </a:r>
            <a:r>
              <a:rPr lang="pt-BR" b="1" dirty="0" err="1"/>
              <a:t>consectetur</a:t>
            </a:r>
            <a:r>
              <a:rPr lang="pt-BR" b="1" dirty="0"/>
              <a:t> </a:t>
            </a:r>
            <a:r>
              <a:rPr lang="pt-BR" b="1" dirty="0" err="1"/>
              <a:t>adipiscing</a:t>
            </a:r>
            <a:r>
              <a:rPr lang="pt-BR" b="1" dirty="0"/>
              <a:t> </a:t>
            </a:r>
            <a:r>
              <a:rPr lang="pt-BR" b="1" dirty="0" err="1"/>
              <a:t>elit</a:t>
            </a:r>
            <a:r>
              <a:rPr lang="pt-BR" b="1" dirty="0"/>
              <a:t>, </a:t>
            </a:r>
            <a:r>
              <a:rPr lang="pt-BR" b="1" dirty="0" err="1"/>
              <a:t>sed</a:t>
            </a:r>
            <a:r>
              <a:rPr lang="pt-BR" b="1" dirty="0"/>
              <a:t> do </a:t>
            </a:r>
            <a:r>
              <a:rPr lang="pt-BR" b="1" dirty="0" err="1"/>
              <a:t>eiusmod</a:t>
            </a:r>
            <a:r>
              <a:rPr lang="pt-BR" b="1" dirty="0"/>
              <a:t> </a:t>
            </a:r>
            <a:r>
              <a:rPr lang="pt-BR" b="1" dirty="0" err="1"/>
              <a:t>tempor</a:t>
            </a:r>
            <a:r>
              <a:rPr lang="pt-BR" b="1" dirty="0"/>
              <a:t> </a:t>
            </a:r>
            <a:r>
              <a:rPr lang="pt-BR" b="1" dirty="0" err="1"/>
              <a:t>incididunt</a:t>
            </a:r>
            <a:r>
              <a:rPr lang="pt-BR" b="1" dirty="0"/>
              <a:t> ut labore et </a:t>
            </a:r>
            <a:r>
              <a:rPr lang="pt-BR" b="1" dirty="0" err="1"/>
              <a:t>dolore</a:t>
            </a:r>
            <a:r>
              <a:rPr lang="pt-BR" b="1" dirty="0"/>
              <a:t> magna </a:t>
            </a:r>
            <a:r>
              <a:rPr lang="pt-BR" b="1" dirty="0" err="1"/>
              <a:t>aliqua</a:t>
            </a:r>
            <a:r>
              <a:rPr lang="pt-BR" b="1" dirty="0"/>
              <a:t>. Quis ipsum </a:t>
            </a:r>
            <a:r>
              <a:rPr lang="pt-BR" b="1" dirty="0" err="1"/>
              <a:t>suspendisse</a:t>
            </a:r>
            <a:r>
              <a:rPr lang="pt-BR" b="1" dirty="0"/>
              <a:t> </a:t>
            </a:r>
            <a:r>
              <a:rPr lang="pt-BR" b="1" dirty="0" err="1"/>
              <a:t>ultrices</a:t>
            </a:r>
            <a:r>
              <a:rPr lang="pt-BR" b="1" dirty="0"/>
              <a:t> gravida. </a:t>
            </a:r>
            <a:r>
              <a:rPr lang="pt-BR" b="1" dirty="0" err="1"/>
              <a:t>Risus</a:t>
            </a:r>
            <a:r>
              <a:rPr lang="pt-BR" b="1" dirty="0"/>
              <a:t> </a:t>
            </a:r>
            <a:r>
              <a:rPr lang="pt-BR" b="1" dirty="0" err="1"/>
              <a:t>commodo</a:t>
            </a:r>
            <a:r>
              <a:rPr lang="pt-BR" b="1" dirty="0"/>
              <a:t> </a:t>
            </a:r>
            <a:r>
              <a:rPr lang="pt-BR" b="1" dirty="0" err="1"/>
              <a:t>viverra</a:t>
            </a:r>
            <a:r>
              <a:rPr lang="pt-BR" b="1" dirty="0"/>
              <a:t> </a:t>
            </a:r>
            <a:r>
              <a:rPr lang="pt-BR" b="1" dirty="0" err="1"/>
              <a:t>maecenas</a:t>
            </a:r>
            <a:r>
              <a:rPr lang="pt-BR" b="1" dirty="0"/>
              <a:t> </a:t>
            </a:r>
            <a:r>
              <a:rPr lang="pt-BR" b="1" dirty="0" err="1"/>
              <a:t>accumsan</a:t>
            </a:r>
            <a:r>
              <a:rPr lang="pt-BR" b="1" dirty="0"/>
              <a:t> </a:t>
            </a:r>
            <a:r>
              <a:rPr lang="pt-BR" b="1" dirty="0" err="1"/>
              <a:t>lacus</a:t>
            </a:r>
            <a:r>
              <a:rPr lang="pt-BR" b="1" dirty="0"/>
              <a:t> </a:t>
            </a:r>
            <a:r>
              <a:rPr lang="pt-BR" b="1" dirty="0" err="1"/>
              <a:t>vel</a:t>
            </a:r>
            <a:r>
              <a:rPr lang="pt-BR" b="1" dirty="0"/>
              <a:t> </a:t>
            </a:r>
            <a:r>
              <a:rPr lang="pt-BR" b="1" dirty="0" err="1"/>
              <a:t>facilisis</a:t>
            </a:r>
            <a:r>
              <a:rPr lang="pt-BR" b="1" dirty="0"/>
              <a:t>. </a:t>
            </a:r>
            <a:r>
              <a:rPr lang="pt-BR" b="1" dirty="0" err="1"/>
              <a:t>Lorem</a:t>
            </a:r>
            <a:r>
              <a:rPr lang="pt-BR" b="1" dirty="0"/>
              <a:t> ipsum </a:t>
            </a:r>
            <a:r>
              <a:rPr lang="pt-BR" b="1" dirty="0" err="1"/>
              <a:t>dolor</a:t>
            </a:r>
            <a:r>
              <a:rPr lang="pt-BR" b="1" dirty="0"/>
              <a:t> </a:t>
            </a:r>
            <a:r>
              <a:rPr lang="pt-BR" b="1" dirty="0" err="1"/>
              <a:t>sit</a:t>
            </a:r>
            <a:r>
              <a:rPr lang="pt-BR" b="1" dirty="0"/>
              <a:t> </a:t>
            </a:r>
            <a:r>
              <a:rPr lang="pt-BR" b="1" dirty="0" err="1"/>
              <a:t>amet</a:t>
            </a:r>
            <a:r>
              <a:rPr lang="pt-BR" b="1" dirty="0"/>
              <a:t>, </a:t>
            </a:r>
            <a:r>
              <a:rPr lang="pt-BR" b="1" dirty="0" err="1"/>
              <a:t>consectetur</a:t>
            </a:r>
            <a:r>
              <a:rPr lang="pt-BR" b="1" dirty="0"/>
              <a:t> </a:t>
            </a:r>
            <a:r>
              <a:rPr lang="pt-BR" b="1" dirty="0" err="1"/>
              <a:t>adipiscing</a:t>
            </a:r>
            <a:r>
              <a:rPr lang="pt-BR" b="1" dirty="0"/>
              <a:t> </a:t>
            </a:r>
            <a:r>
              <a:rPr lang="pt-BR" b="1" dirty="0" err="1"/>
              <a:t>elit</a:t>
            </a:r>
            <a:r>
              <a:rPr lang="pt-BR" b="1" dirty="0"/>
              <a:t>, </a:t>
            </a:r>
            <a:r>
              <a:rPr lang="pt-BR" b="1" dirty="0" err="1"/>
              <a:t>sed</a:t>
            </a:r>
            <a:r>
              <a:rPr lang="pt-BR" b="1" dirty="0"/>
              <a:t> do </a:t>
            </a:r>
            <a:r>
              <a:rPr lang="pt-BR" b="1" dirty="0" err="1"/>
              <a:t>eiusmod</a:t>
            </a:r>
            <a:r>
              <a:rPr lang="pt-BR" b="1" dirty="0"/>
              <a:t> </a:t>
            </a:r>
            <a:r>
              <a:rPr lang="pt-BR" b="1" dirty="0" err="1"/>
              <a:t>tempor</a:t>
            </a:r>
            <a:r>
              <a:rPr lang="pt-BR" b="1" dirty="0"/>
              <a:t> </a:t>
            </a:r>
            <a:r>
              <a:rPr lang="pt-BR" b="1" dirty="0" err="1"/>
              <a:t>incididunt</a:t>
            </a:r>
            <a:r>
              <a:rPr lang="pt-BR" b="1" dirty="0"/>
              <a:t> ut labore et </a:t>
            </a:r>
            <a:r>
              <a:rPr lang="pt-BR" b="1" dirty="0" err="1"/>
              <a:t>dolore</a:t>
            </a:r>
            <a:r>
              <a:rPr lang="pt-BR" b="1" dirty="0"/>
              <a:t> magna </a:t>
            </a:r>
            <a:r>
              <a:rPr lang="pt-BR" b="1" dirty="0" err="1"/>
              <a:t>aliqua</a:t>
            </a:r>
            <a:r>
              <a:rPr lang="pt-BR" b="1" dirty="0"/>
              <a:t>. Quis ipsum </a:t>
            </a:r>
            <a:r>
              <a:rPr lang="pt-BR" b="1" dirty="0" err="1"/>
              <a:t>suspendisse</a:t>
            </a:r>
            <a:r>
              <a:rPr lang="pt-BR" b="1" dirty="0"/>
              <a:t> </a:t>
            </a:r>
            <a:r>
              <a:rPr lang="pt-BR" b="1" dirty="0" err="1"/>
              <a:t>ultrices</a:t>
            </a:r>
            <a:r>
              <a:rPr lang="pt-BR" b="1" dirty="0"/>
              <a:t> gravida. </a:t>
            </a:r>
            <a:r>
              <a:rPr lang="pt-BR" b="1" dirty="0" err="1"/>
              <a:t>Risus</a:t>
            </a:r>
            <a:r>
              <a:rPr lang="pt-BR" b="1" dirty="0"/>
              <a:t> </a:t>
            </a:r>
            <a:r>
              <a:rPr lang="pt-BR" b="1" dirty="0" err="1"/>
              <a:t>commodo</a:t>
            </a:r>
            <a:r>
              <a:rPr lang="pt-BR" b="1" dirty="0"/>
              <a:t> </a:t>
            </a:r>
            <a:r>
              <a:rPr lang="pt-BR" b="1" dirty="0" err="1"/>
              <a:t>viverra</a:t>
            </a:r>
            <a:r>
              <a:rPr lang="pt-BR" b="1" dirty="0"/>
              <a:t> </a:t>
            </a:r>
            <a:r>
              <a:rPr lang="pt-BR" b="1" dirty="0" err="1"/>
              <a:t>maecenas</a:t>
            </a:r>
            <a:r>
              <a:rPr lang="pt-BR" b="1" dirty="0"/>
              <a:t> </a:t>
            </a:r>
            <a:r>
              <a:rPr lang="pt-BR" b="1" dirty="0" err="1"/>
              <a:t>accumsan</a:t>
            </a:r>
            <a:r>
              <a:rPr lang="pt-BR" b="1" dirty="0"/>
              <a:t> </a:t>
            </a:r>
            <a:r>
              <a:rPr lang="pt-BR" b="1" dirty="0" err="1"/>
              <a:t>lacus</a:t>
            </a:r>
            <a:r>
              <a:rPr lang="pt-BR" b="1" dirty="0"/>
              <a:t> </a:t>
            </a:r>
            <a:r>
              <a:rPr lang="pt-BR" b="1" dirty="0" err="1"/>
              <a:t>vel</a:t>
            </a:r>
            <a:r>
              <a:rPr lang="pt-BR" b="1" dirty="0"/>
              <a:t> </a:t>
            </a:r>
            <a:r>
              <a:rPr lang="pt-BR" b="1" dirty="0" err="1"/>
              <a:t>facilisis</a:t>
            </a:r>
            <a:r>
              <a:rPr lang="pt-BR" b="1" dirty="0"/>
              <a:t>. </a:t>
            </a:r>
            <a:r>
              <a:rPr lang="pt-BR" b="1" dirty="0" err="1"/>
              <a:t>Lorem</a:t>
            </a:r>
            <a:r>
              <a:rPr lang="pt-BR" b="1" dirty="0"/>
              <a:t> ipsum </a:t>
            </a:r>
            <a:r>
              <a:rPr lang="pt-BR" b="1" dirty="0" err="1"/>
              <a:t>dolor</a:t>
            </a:r>
            <a:r>
              <a:rPr lang="pt-BR" b="1" dirty="0"/>
              <a:t> </a:t>
            </a:r>
            <a:r>
              <a:rPr lang="pt-BR" b="1" dirty="0" err="1"/>
              <a:t>sit</a:t>
            </a:r>
            <a:r>
              <a:rPr lang="pt-BR" b="1" dirty="0"/>
              <a:t> </a:t>
            </a:r>
            <a:r>
              <a:rPr lang="pt-BR" b="1" dirty="0" err="1"/>
              <a:t>amet</a:t>
            </a:r>
            <a:r>
              <a:rPr lang="pt-BR" b="1" dirty="0"/>
              <a:t>, </a:t>
            </a:r>
            <a:r>
              <a:rPr lang="pt-BR" b="1" dirty="0" err="1"/>
              <a:t>consectetur</a:t>
            </a:r>
            <a:r>
              <a:rPr lang="pt-BR" b="1" dirty="0"/>
              <a:t> </a:t>
            </a:r>
            <a:r>
              <a:rPr lang="pt-BR" b="1" dirty="0" err="1"/>
              <a:t>adipiscing</a:t>
            </a:r>
            <a:r>
              <a:rPr lang="pt-BR" b="1" dirty="0"/>
              <a:t> </a:t>
            </a:r>
            <a:r>
              <a:rPr lang="pt-BR" b="1" dirty="0" err="1"/>
              <a:t>elit</a:t>
            </a:r>
            <a:r>
              <a:rPr lang="pt-BR" b="1" dirty="0"/>
              <a:t>, </a:t>
            </a:r>
            <a:r>
              <a:rPr lang="pt-BR" b="1" dirty="0" err="1"/>
              <a:t>sed</a:t>
            </a:r>
            <a:r>
              <a:rPr lang="pt-BR" b="1" dirty="0"/>
              <a:t> do </a:t>
            </a:r>
            <a:r>
              <a:rPr lang="pt-BR" b="1" dirty="0" err="1"/>
              <a:t>eiusmod</a:t>
            </a:r>
            <a:r>
              <a:rPr lang="pt-BR" b="1" dirty="0"/>
              <a:t> </a:t>
            </a:r>
            <a:r>
              <a:rPr lang="pt-BR" b="1" dirty="0" err="1"/>
              <a:t>tempor</a:t>
            </a:r>
            <a:r>
              <a:rPr lang="pt-BR" b="1" dirty="0"/>
              <a:t> </a:t>
            </a:r>
            <a:r>
              <a:rPr lang="pt-BR" b="1" dirty="0" err="1"/>
              <a:t>incididunt</a:t>
            </a:r>
            <a:r>
              <a:rPr lang="pt-BR" b="1" dirty="0"/>
              <a:t> ut labore et </a:t>
            </a:r>
            <a:r>
              <a:rPr lang="pt-BR" b="1" dirty="0" err="1"/>
              <a:t>dolore</a:t>
            </a:r>
            <a:r>
              <a:rPr lang="pt-BR" b="1" dirty="0"/>
              <a:t> magna </a:t>
            </a:r>
            <a:r>
              <a:rPr lang="pt-BR" b="1" dirty="0" err="1"/>
              <a:t>aliqua</a:t>
            </a:r>
            <a:r>
              <a:rPr lang="pt-BR" b="1" dirty="0"/>
              <a:t>. Quis ipsum </a:t>
            </a:r>
            <a:r>
              <a:rPr lang="pt-BR" b="1" dirty="0" err="1"/>
              <a:t>suspendisse</a:t>
            </a:r>
            <a:r>
              <a:rPr lang="pt-BR" b="1" dirty="0"/>
              <a:t> </a:t>
            </a:r>
            <a:r>
              <a:rPr lang="pt-BR" b="1" dirty="0" err="1"/>
              <a:t>ultrices</a:t>
            </a:r>
            <a:r>
              <a:rPr lang="pt-BR" b="1" dirty="0"/>
              <a:t> gravida. </a:t>
            </a:r>
            <a:r>
              <a:rPr lang="pt-BR" b="1" dirty="0" err="1"/>
              <a:t>Risus</a:t>
            </a:r>
            <a:r>
              <a:rPr lang="pt-BR" b="1" dirty="0"/>
              <a:t> </a:t>
            </a:r>
            <a:r>
              <a:rPr lang="pt-BR" b="1" dirty="0" err="1"/>
              <a:t>commodo</a:t>
            </a:r>
            <a:r>
              <a:rPr lang="pt-BR" b="1" dirty="0"/>
              <a:t> </a:t>
            </a:r>
            <a:r>
              <a:rPr lang="pt-BR" b="1" dirty="0" err="1"/>
              <a:t>viverra</a:t>
            </a:r>
            <a:r>
              <a:rPr lang="pt-BR" b="1" dirty="0"/>
              <a:t> </a:t>
            </a:r>
            <a:r>
              <a:rPr lang="pt-BR" b="1" dirty="0" err="1"/>
              <a:t>maecenas</a:t>
            </a:r>
            <a:r>
              <a:rPr lang="pt-BR" b="1" dirty="0"/>
              <a:t> </a:t>
            </a:r>
            <a:r>
              <a:rPr lang="pt-BR" b="1" dirty="0" err="1"/>
              <a:t>accumsan</a:t>
            </a:r>
            <a:r>
              <a:rPr lang="pt-BR" b="1" dirty="0"/>
              <a:t> </a:t>
            </a:r>
            <a:r>
              <a:rPr lang="pt-BR" b="1" dirty="0" err="1"/>
              <a:t>lacus</a:t>
            </a:r>
            <a:r>
              <a:rPr lang="pt-BR" b="1" dirty="0"/>
              <a:t> </a:t>
            </a:r>
            <a:r>
              <a:rPr lang="pt-BR" b="1" dirty="0" err="1"/>
              <a:t>vel</a:t>
            </a:r>
            <a:r>
              <a:rPr lang="pt-BR" b="1" dirty="0"/>
              <a:t> </a:t>
            </a:r>
            <a:r>
              <a:rPr lang="pt-BR" b="1" dirty="0" err="1"/>
              <a:t>facilisis</a:t>
            </a:r>
            <a:r>
              <a:rPr lang="pt-BR" b="1" dirty="0"/>
              <a:t>. </a:t>
            </a:r>
            <a:r>
              <a:rPr lang="pt-BR" b="1" dirty="0" err="1"/>
              <a:t>Lorem</a:t>
            </a:r>
            <a:r>
              <a:rPr lang="pt-BR" b="1" dirty="0"/>
              <a:t> ipsum </a:t>
            </a:r>
            <a:r>
              <a:rPr lang="pt-BR" b="1" dirty="0" err="1"/>
              <a:t>dolor</a:t>
            </a:r>
            <a:r>
              <a:rPr lang="pt-BR" b="1" dirty="0"/>
              <a:t> </a:t>
            </a:r>
            <a:r>
              <a:rPr lang="pt-BR" b="1" dirty="0" err="1"/>
              <a:t>sit</a:t>
            </a:r>
            <a:r>
              <a:rPr lang="pt-BR" b="1" dirty="0"/>
              <a:t> </a:t>
            </a:r>
            <a:r>
              <a:rPr lang="pt-BR" b="1" dirty="0" err="1"/>
              <a:t>amet</a:t>
            </a:r>
            <a:r>
              <a:rPr lang="pt-BR" b="1" dirty="0"/>
              <a:t>, </a:t>
            </a:r>
            <a:r>
              <a:rPr lang="pt-BR" b="1" dirty="0" err="1"/>
              <a:t>consectetur</a:t>
            </a:r>
            <a:r>
              <a:rPr lang="pt-BR" b="1" dirty="0"/>
              <a:t> </a:t>
            </a:r>
            <a:r>
              <a:rPr lang="pt-BR" b="1" dirty="0" err="1"/>
              <a:t>adipiscing</a:t>
            </a:r>
            <a:r>
              <a:rPr lang="pt-BR" b="1" dirty="0"/>
              <a:t> </a:t>
            </a:r>
            <a:r>
              <a:rPr lang="pt-BR" b="1" dirty="0" err="1"/>
              <a:t>elit</a:t>
            </a:r>
            <a:r>
              <a:rPr lang="pt-BR" b="1" dirty="0"/>
              <a:t>, </a:t>
            </a:r>
            <a:r>
              <a:rPr lang="pt-BR" b="1" dirty="0" err="1"/>
              <a:t>sed</a:t>
            </a:r>
            <a:r>
              <a:rPr lang="pt-BR" b="1" dirty="0"/>
              <a:t> do </a:t>
            </a:r>
            <a:r>
              <a:rPr lang="pt-BR" b="1" dirty="0" err="1"/>
              <a:t>eiusmod</a:t>
            </a:r>
            <a:r>
              <a:rPr lang="pt-BR" b="1" dirty="0"/>
              <a:t> </a:t>
            </a:r>
            <a:r>
              <a:rPr lang="pt-BR" b="1" dirty="0" err="1"/>
              <a:t>tempor</a:t>
            </a:r>
            <a:r>
              <a:rPr lang="pt-BR" b="1" dirty="0"/>
              <a:t> </a:t>
            </a:r>
            <a:r>
              <a:rPr lang="pt-BR" b="1" dirty="0" err="1"/>
              <a:t>incididunt</a:t>
            </a:r>
            <a:r>
              <a:rPr lang="pt-BR" b="1" dirty="0"/>
              <a:t> ut labore et </a:t>
            </a:r>
            <a:r>
              <a:rPr lang="pt-BR" b="1" dirty="0" err="1"/>
              <a:t>dolore</a:t>
            </a:r>
            <a:r>
              <a:rPr lang="pt-BR" b="1" dirty="0"/>
              <a:t> magna </a:t>
            </a:r>
            <a:r>
              <a:rPr lang="pt-BR" b="1" dirty="0" err="1"/>
              <a:t>aliqua</a:t>
            </a:r>
            <a:r>
              <a:rPr lang="pt-BR" b="1" dirty="0"/>
              <a:t>. Quis ipsum </a:t>
            </a:r>
            <a:r>
              <a:rPr lang="pt-BR" b="1" dirty="0" err="1"/>
              <a:t>suspendisse</a:t>
            </a:r>
            <a:r>
              <a:rPr lang="pt-BR" b="1" dirty="0"/>
              <a:t> </a:t>
            </a:r>
            <a:r>
              <a:rPr lang="pt-BR" b="1" dirty="0" err="1"/>
              <a:t>ultrices</a:t>
            </a:r>
            <a:r>
              <a:rPr lang="pt-BR" b="1" dirty="0"/>
              <a:t> gravida. </a:t>
            </a:r>
            <a:r>
              <a:rPr lang="pt-BR" b="1" dirty="0" err="1"/>
              <a:t>Risus</a:t>
            </a:r>
            <a:r>
              <a:rPr lang="pt-BR" b="1" dirty="0"/>
              <a:t> </a:t>
            </a:r>
            <a:r>
              <a:rPr lang="pt-BR" b="1" dirty="0" err="1"/>
              <a:t>commodo</a:t>
            </a:r>
            <a:r>
              <a:rPr lang="pt-BR" b="1" dirty="0"/>
              <a:t> </a:t>
            </a:r>
            <a:r>
              <a:rPr lang="pt-BR" b="1" dirty="0" err="1"/>
              <a:t>viverra</a:t>
            </a:r>
            <a:r>
              <a:rPr lang="pt-BR" b="1" dirty="0"/>
              <a:t> </a:t>
            </a:r>
            <a:r>
              <a:rPr lang="pt-BR" b="1" dirty="0" err="1"/>
              <a:t>maecenas</a:t>
            </a:r>
            <a:r>
              <a:rPr lang="pt-BR" b="1" dirty="0"/>
              <a:t> </a:t>
            </a:r>
            <a:r>
              <a:rPr lang="pt-BR" b="1" dirty="0" err="1"/>
              <a:t>accumsan</a:t>
            </a:r>
            <a:r>
              <a:rPr lang="pt-BR" b="1" dirty="0"/>
              <a:t> </a:t>
            </a:r>
            <a:r>
              <a:rPr lang="pt-BR" b="1" dirty="0" err="1"/>
              <a:t>lacus</a:t>
            </a:r>
            <a:r>
              <a:rPr lang="pt-BR" b="1" dirty="0"/>
              <a:t> </a:t>
            </a:r>
            <a:r>
              <a:rPr lang="pt-BR" b="1" dirty="0" err="1"/>
              <a:t>vel</a:t>
            </a:r>
            <a:r>
              <a:rPr lang="pt-BR" b="1" dirty="0"/>
              <a:t> </a:t>
            </a:r>
            <a:r>
              <a:rPr lang="pt-BR" b="1" dirty="0" err="1"/>
              <a:t>facilisis</a:t>
            </a:r>
            <a:r>
              <a:rPr lang="pt-BR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89938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3038B5-A5D4-A0CD-9FE2-805A6FE9FC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Interface gráfica do usuário, Texto, Aplicativo, chat ou mensagem de texto&#10;&#10;O conteúdo gerado por IA pode estar incorreto.">
            <a:extLst>
              <a:ext uri="{FF2B5EF4-FFF2-40B4-BE49-F238E27FC236}">
                <a16:creationId xmlns:a16="http://schemas.microsoft.com/office/drawing/2014/main" id="{1AA315FF-257F-7010-023C-DB7046A430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165431E6-1162-ACBE-8C73-F189BB3AE132}"/>
              </a:ext>
            </a:extLst>
          </p:cNvPr>
          <p:cNvSpPr txBox="1"/>
          <p:nvPr/>
        </p:nvSpPr>
        <p:spPr>
          <a:xfrm>
            <a:off x="897622" y="2155971"/>
            <a:ext cx="107379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/>
              <a:t>Lorem</a:t>
            </a:r>
            <a:r>
              <a:rPr lang="pt-BR" b="1" dirty="0"/>
              <a:t> ipsum </a:t>
            </a:r>
            <a:r>
              <a:rPr lang="pt-BR" b="1" dirty="0" err="1"/>
              <a:t>dolor</a:t>
            </a:r>
            <a:r>
              <a:rPr lang="pt-BR" b="1" dirty="0"/>
              <a:t> </a:t>
            </a:r>
            <a:r>
              <a:rPr lang="pt-BR" b="1" dirty="0" err="1"/>
              <a:t>sit</a:t>
            </a:r>
            <a:r>
              <a:rPr lang="pt-BR" b="1" dirty="0"/>
              <a:t> </a:t>
            </a:r>
            <a:r>
              <a:rPr lang="pt-BR" b="1" dirty="0" err="1"/>
              <a:t>amet</a:t>
            </a:r>
            <a:r>
              <a:rPr lang="pt-BR" b="1" dirty="0"/>
              <a:t>, </a:t>
            </a:r>
            <a:r>
              <a:rPr lang="pt-BR" b="1" dirty="0" err="1"/>
              <a:t>consectetur</a:t>
            </a:r>
            <a:r>
              <a:rPr lang="pt-BR" b="1" dirty="0"/>
              <a:t> </a:t>
            </a:r>
            <a:r>
              <a:rPr lang="pt-BR" b="1" dirty="0" err="1"/>
              <a:t>adipiscing</a:t>
            </a:r>
            <a:r>
              <a:rPr lang="pt-BR" b="1" dirty="0"/>
              <a:t> </a:t>
            </a:r>
            <a:r>
              <a:rPr lang="pt-BR" b="1" dirty="0" err="1"/>
              <a:t>elit</a:t>
            </a:r>
            <a:r>
              <a:rPr lang="pt-BR" b="1" dirty="0"/>
              <a:t>, </a:t>
            </a:r>
            <a:r>
              <a:rPr lang="pt-BR" b="1" dirty="0" err="1"/>
              <a:t>sed</a:t>
            </a:r>
            <a:r>
              <a:rPr lang="pt-BR" b="1" dirty="0"/>
              <a:t> do </a:t>
            </a:r>
            <a:r>
              <a:rPr lang="pt-BR" b="1" dirty="0" err="1"/>
              <a:t>eiusmod</a:t>
            </a:r>
            <a:r>
              <a:rPr lang="pt-BR" b="1" dirty="0"/>
              <a:t> </a:t>
            </a:r>
            <a:r>
              <a:rPr lang="pt-BR" b="1" dirty="0" err="1"/>
              <a:t>tempor</a:t>
            </a:r>
            <a:r>
              <a:rPr lang="pt-BR" b="1" dirty="0"/>
              <a:t> </a:t>
            </a:r>
            <a:r>
              <a:rPr lang="pt-BR" b="1" dirty="0" err="1"/>
              <a:t>incididunt</a:t>
            </a:r>
            <a:r>
              <a:rPr lang="pt-BR" b="1" dirty="0"/>
              <a:t> ut labore et </a:t>
            </a:r>
            <a:r>
              <a:rPr lang="pt-BR" b="1" dirty="0" err="1"/>
              <a:t>dolore</a:t>
            </a:r>
            <a:r>
              <a:rPr lang="pt-BR" b="1" dirty="0"/>
              <a:t> magna </a:t>
            </a:r>
            <a:r>
              <a:rPr lang="pt-BR" b="1" dirty="0" err="1"/>
              <a:t>aliqua</a:t>
            </a:r>
            <a:r>
              <a:rPr lang="pt-BR" b="1" dirty="0"/>
              <a:t>. Quis ipsum </a:t>
            </a:r>
            <a:r>
              <a:rPr lang="pt-BR" b="1" dirty="0" err="1"/>
              <a:t>suspendisse</a:t>
            </a:r>
            <a:r>
              <a:rPr lang="pt-BR" b="1" dirty="0"/>
              <a:t> </a:t>
            </a:r>
            <a:r>
              <a:rPr lang="pt-BR" b="1" dirty="0" err="1"/>
              <a:t>ultrices</a:t>
            </a:r>
            <a:r>
              <a:rPr lang="pt-BR" b="1" dirty="0"/>
              <a:t> gravida. </a:t>
            </a:r>
            <a:r>
              <a:rPr lang="pt-BR" b="1" dirty="0" err="1"/>
              <a:t>Risus</a:t>
            </a:r>
            <a:r>
              <a:rPr lang="pt-BR" b="1" dirty="0"/>
              <a:t> </a:t>
            </a:r>
            <a:r>
              <a:rPr lang="pt-BR" b="1" dirty="0" err="1"/>
              <a:t>commodo</a:t>
            </a:r>
            <a:r>
              <a:rPr lang="pt-BR" b="1" dirty="0"/>
              <a:t> </a:t>
            </a:r>
            <a:r>
              <a:rPr lang="pt-BR" b="1" dirty="0" err="1"/>
              <a:t>viverra</a:t>
            </a:r>
            <a:r>
              <a:rPr lang="pt-BR" b="1" dirty="0"/>
              <a:t> </a:t>
            </a:r>
            <a:r>
              <a:rPr lang="pt-BR" b="1" dirty="0" err="1"/>
              <a:t>maecenas</a:t>
            </a:r>
            <a:r>
              <a:rPr lang="pt-BR" b="1" dirty="0"/>
              <a:t> </a:t>
            </a:r>
            <a:r>
              <a:rPr lang="pt-BR" b="1" dirty="0" err="1"/>
              <a:t>accumsan</a:t>
            </a:r>
            <a:r>
              <a:rPr lang="pt-BR" b="1" dirty="0"/>
              <a:t> </a:t>
            </a:r>
            <a:r>
              <a:rPr lang="pt-BR" b="1" dirty="0" err="1"/>
              <a:t>lacus</a:t>
            </a:r>
            <a:r>
              <a:rPr lang="pt-BR" b="1" dirty="0"/>
              <a:t> </a:t>
            </a:r>
            <a:r>
              <a:rPr lang="pt-BR" b="1" dirty="0" err="1"/>
              <a:t>vel</a:t>
            </a:r>
            <a:r>
              <a:rPr lang="pt-BR" b="1" dirty="0"/>
              <a:t> </a:t>
            </a:r>
            <a:r>
              <a:rPr lang="pt-BR" b="1" dirty="0" err="1"/>
              <a:t>facilisis</a:t>
            </a:r>
            <a:r>
              <a:rPr lang="pt-BR" b="1" dirty="0"/>
              <a:t>. </a:t>
            </a:r>
            <a:r>
              <a:rPr lang="pt-BR" b="1" dirty="0" err="1"/>
              <a:t>Lorem</a:t>
            </a:r>
            <a:r>
              <a:rPr lang="pt-BR" b="1" dirty="0"/>
              <a:t> ipsum </a:t>
            </a:r>
            <a:r>
              <a:rPr lang="pt-BR" b="1" dirty="0" err="1"/>
              <a:t>dolor</a:t>
            </a:r>
            <a:r>
              <a:rPr lang="pt-BR" b="1" dirty="0"/>
              <a:t> </a:t>
            </a:r>
            <a:r>
              <a:rPr lang="pt-BR" b="1" dirty="0" err="1"/>
              <a:t>sit</a:t>
            </a:r>
            <a:r>
              <a:rPr lang="pt-BR" b="1" dirty="0"/>
              <a:t> </a:t>
            </a:r>
            <a:r>
              <a:rPr lang="pt-BR" b="1" dirty="0" err="1"/>
              <a:t>amet</a:t>
            </a:r>
            <a:r>
              <a:rPr lang="pt-BR" b="1" dirty="0"/>
              <a:t>, </a:t>
            </a:r>
            <a:r>
              <a:rPr lang="pt-BR" b="1" dirty="0" err="1"/>
              <a:t>consectetur</a:t>
            </a:r>
            <a:r>
              <a:rPr lang="pt-BR" b="1" dirty="0"/>
              <a:t> </a:t>
            </a:r>
            <a:r>
              <a:rPr lang="pt-BR" b="1" dirty="0" err="1"/>
              <a:t>adipiscing</a:t>
            </a:r>
            <a:r>
              <a:rPr lang="pt-BR" b="1" dirty="0"/>
              <a:t> </a:t>
            </a:r>
            <a:r>
              <a:rPr lang="pt-BR" b="1" dirty="0" err="1"/>
              <a:t>elit</a:t>
            </a:r>
            <a:r>
              <a:rPr lang="pt-BR" b="1" dirty="0"/>
              <a:t>, </a:t>
            </a:r>
            <a:r>
              <a:rPr lang="pt-BR" b="1" dirty="0" err="1"/>
              <a:t>sed</a:t>
            </a:r>
            <a:r>
              <a:rPr lang="pt-BR" b="1" dirty="0"/>
              <a:t> do </a:t>
            </a:r>
            <a:r>
              <a:rPr lang="pt-BR" b="1" dirty="0" err="1"/>
              <a:t>eiusmod</a:t>
            </a:r>
            <a:r>
              <a:rPr lang="pt-BR" b="1" dirty="0"/>
              <a:t> </a:t>
            </a:r>
            <a:r>
              <a:rPr lang="pt-BR" b="1" dirty="0" err="1"/>
              <a:t>tempor</a:t>
            </a:r>
            <a:r>
              <a:rPr lang="pt-BR" b="1" dirty="0"/>
              <a:t> </a:t>
            </a:r>
            <a:r>
              <a:rPr lang="pt-BR" b="1" dirty="0" err="1"/>
              <a:t>incididunt</a:t>
            </a:r>
            <a:r>
              <a:rPr lang="pt-BR" b="1" dirty="0"/>
              <a:t> ut labore et </a:t>
            </a:r>
            <a:r>
              <a:rPr lang="pt-BR" b="1" dirty="0" err="1"/>
              <a:t>dolore</a:t>
            </a:r>
            <a:r>
              <a:rPr lang="pt-BR" b="1" dirty="0"/>
              <a:t> magna </a:t>
            </a:r>
            <a:r>
              <a:rPr lang="pt-BR" b="1" dirty="0" err="1"/>
              <a:t>aliqua</a:t>
            </a:r>
            <a:r>
              <a:rPr lang="pt-BR" b="1" dirty="0"/>
              <a:t>. Quis ipsum </a:t>
            </a:r>
            <a:r>
              <a:rPr lang="pt-BR" b="1" dirty="0" err="1"/>
              <a:t>suspendisse</a:t>
            </a:r>
            <a:r>
              <a:rPr lang="pt-BR" b="1" dirty="0"/>
              <a:t> </a:t>
            </a:r>
            <a:r>
              <a:rPr lang="pt-BR" b="1" dirty="0" err="1"/>
              <a:t>ultrices</a:t>
            </a:r>
            <a:r>
              <a:rPr lang="pt-BR" b="1" dirty="0"/>
              <a:t> gravida. </a:t>
            </a:r>
            <a:r>
              <a:rPr lang="pt-BR" b="1" dirty="0" err="1"/>
              <a:t>Risus</a:t>
            </a:r>
            <a:r>
              <a:rPr lang="pt-BR" b="1" dirty="0"/>
              <a:t> </a:t>
            </a:r>
            <a:r>
              <a:rPr lang="pt-BR" b="1" dirty="0" err="1"/>
              <a:t>commodo</a:t>
            </a:r>
            <a:r>
              <a:rPr lang="pt-BR" b="1" dirty="0"/>
              <a:t> </a:t>
            </a:r>
            <a:r>
              <a:rPr lang="pt-BR" b="1" dirty="0" err="1"/>
              <a:t>viverra</a:t>
            </a:r>
            <a:r>
              <a:rPr lang="pt-BR" b="1" dirty="0"/>
              <a:t> </a:t>
            </a:r>
            <a:r>
              <a:rPr lang="pt-BR" b="1" dirty="0" err="1"/>
              <a:t>maecenas</a:t>
            </a:r>
            <a:r>
              <a:rPr lang="pt-BR" b="1" dirty="0"/>
              <a:t> </a:t>
            </a:r>
            <a:r>
              <a:rPr lang="pt-BR" b="1" dirty="0" err="1"/>
              <a:t>accumsan</a:t>
            </a:r>
            <a:r>
              <a:rPr lang="pt-BR" b="1" dirty="0"/>
              <a:t> </a:t>
            </a:r>
            <a:r>
              <a:rPr lang="pt-BR" b="1" dirty="0" err="1"/>
              <a:t>lacus</a:t>
            </a:r>
            <a:r>
              <a:rPr lang="pt-BR" b="1" dirty="0"/>
              <a:t> </a:t>
            </a:r>
            <a:r>
              <a:rPr lang="pt-BR" b="1" dirty="0" err="1"/>
              <a:t>vel</a:t>
            </a:r>
            <a:r>
              <a:rPr lang="pt-BR" b="1" dirty="0"/>
              <a:t> </a:t>
            </a:r>
            <a:r>
              <a:rPr lang="pt-BR" b="1" dirty="0" err="1"/>
              <a:t>facilisis</a:t>
            </a:r>
            <a:r>
              <a:rPr lang="pt-BR" b="1" dirty="0"/>
              <a:t>. </a:t>
            </a:r>
            <a:r>
              <a:rPr lang="pt-BR" b="1" dirty="0" err="1"/>
              <a:t>Lorem</a:t>
            </a:r>
            <a:r>
              <a:rPr lang="pt-BR" b="1" dirty="0"/>
              <a:t> ipsum </a:t>
            </a:r>
            <a:r>
              <a:rPr lang="pt-BR" b="1" dirty="0" err="1"/>
              <a:t>dolor</a:t>
            </a:r>
            <a:r>
              <a:rPr lang="pt-BR" b="1" dirty="0"/>
              <a:t> </a:t>
            </a:r>
            <a:r>
              <a:rPr lang="pt-BR" b="1" dirty="0" err="1"/>
              <a:t>sit</a:t>
            </a:r>
            <a:r>
              <a:rPr lang="pt-BR" b="1" dirty="0"/>
              <a:t> </a:t>
            </a:r>
            <a:r>
              <a:rPr lang="pt-BR" b="1" dirty="0" err="1"/>
              <a:t>amet</a:t>
            </a:r>
            <a:r>
              <a:rPr lang="pt-BR" b="1" dirty="0"/>
              <a:t>, </a:t>
            </a:r>
            <a:r>
              <a:rPr lang="pt-BR" b="1" dirty="0" err="1"/>
              <a:t>consectetur</a:t>
            </a:r>
            <a:r>
              <a:rPr lang="pt-BR" b="1" dirty="0"/>
              <a:t> </a:t>
            </a:r>
            <a:r>
              <a:rPr lang="pt-BR" b="1" dirty="0" err="1"/>
              <a:t>adipiscing</a:t>
            </a:r>
            <a:r>
              <a:rPr lang="pt-BR" b="1" dirty="0"/>
              <a:t> </a:t>
            </a:r>
            <a:r>
              <a:rPr lang="pt-BR" b="1" dirty="0" err="1"/>
              <a:t>elit</a:t>
            </a:r>
            <a:r>
              <a:rPr lang="pt-BR" b="1" dirty="0"/>
              <a:t>, </a:t>
            </a:r>
            <a:r>
              <a:rPr lang="pt-BR" b="1" dirty="0" err="1"/>
              <a:t>sed</a:t>
            </a:r>
            <a:r>
              <a:rPr lang="pt-BR" b="1" dirty="0"/>
              <a:t> do </a:t>
            </a:r>
            <a:r>
              <a:rPr lang="pt-BR" b="1" dirty="0" err="1"/>
              <a:t>eiusmod</a:t>
            </a:r>
            <a:r>
              <a:rPr lang="pt-BR" b="1" dirty="0"/>
              <a:t> </a:t>
            </a:r>
            <a:r>
              <a:rPr lang="pt-BR" b="1" dirty="0" err="1"/>
              <a:t>tempor</a:t>
            </a:r>
            <a:r>
              <a:rPr lang="pt-BR" b="1" dirty="0"/>
              <a:t> </a:t>
            </a:r>
            <a:r>
              <a:rPr lang="pt-BR" b="1" dirty="0" err="1"/>
              <a:t>incididunt</a:t>
            </a:r>
            <a:r>
              <a:rPr lang="pt-BR" b="1" dirty="0"/>
              <a:t> ut labore et </a:t>
            </a:r>
            <a:r>
              <a:rPr lang="pt-BR" b="1" dirty="0" err="1"/>
              <a:t>dolore</a:t>
            </a:r>
            <a:r>
              <a:rPr lang="pt-BR" b="1" dirty="0"/>
              <a:t> magna </a:t>
            </a:r>
            <a:r>
              <a:rPr lang="pt-BR" b="1" dirty="0" err="1"/>
              <a:t>aliqua</a:t>
            </a:r>
            <a:r>
              <a:rPr lang="pt-BR" b="1" dirty="0"/>
              <a:t>. Quis ipsum </a:t>
            </a:r>
            <a:r>
              <a:rPr lang="pt-BR" b="1" dirty="0" err="1"/>
              <a:t>suspendisse</a:t>
            </a:r>
            <a:r>
              <a:rPr lang="pt-BR" b="1" dirty="0"/>
              <a:t> </a:t>
            </a:r>
            <a:r>
              <a:rPr lang="pt-BR" b="1" dirty="0" err="1"/>
              <a:t>ultrices</a:t>
            </a:r>
            <a:r>
              <a:rPr lang="pt-BR" b="1" dirty="0"/>
              <a:t> gravida. </a:t>
            </a:r>
            <a:r>
              <a:rPr lang="pt-BR" b="1" dirty="0" err="1"/>
              <a:t>Risus</a:t>
            </a:r>
            <a:r>
              <a:rPr lang="pt-BR" b="1" dirty="0"/>
              <a:t> </a:t>
            </a:r>
            <a:r>
              <a:rPr lang="pt-BR" b="1" dirty="0" err="1"/>
              <a:t>commodo</a:t>
            </a:r>
            <a:r>
              <a:rPr lang="pt-BR" b="1" dirty="0"/>
              <a:t> </a:t>
            </a:r>
            <a:r>
              <a:rPr lang="pt-BR" b="1" dirty="0" err="1"/>
              <a:t>viverra</a:t>
            </a:r>
            <a:r>
              <a:rPr lang="pt-BR" b="1" dirty="0"/>
              <a:t> </a:t>
            </a:r>
            <a:r>
              <a:rPr lang="pt-BR" b="1" dirty="0" err="1"/>
              <a:t>maecenas</a:t>
            </a:r>
            <a:r>
              <a:rPr lang="pt-BR" b="1" dirty="0"/>
              <a:t> </a:t>
            </a:r>
            <a:r>
              <a:rPr lang="pt-BR" b="1" dirty="0" err="1"/>
              <a:t>accumsan</a:t>
            </a:r>
            <a:r>
              <a:rPr lang="pt-BR" b="1" dirty="0"/>
              <a:t> </a:t>
            </a:r>
            <a:r>
              <a:rPr lang="pt-BR" b="1" dirty="0" err="1"/>
              <a:t>lacus</a:t>
            </a:r>
            <a:r>
              <a:rPr lang="pt-BR" b="1" dirty="0"/>
              <a:t> </a:t>
            </a:r>
            <a:r>
              <a:rPr lang="pt-BR" b="1" dirty="0" err="1"/>
              <a:t>vel</a:t>
            </a:r>
            <a:r>
              <a:rPr lang="pt-BR" b="1" dirty="0"/>
              <a:t> </a:t>
            </a:r>
            <a:r>
              <a:rPr lang="pt-BR" b="1" dirty="0" err="1"/>
              <a:t>facilisis</a:t>
            </a:r>
            <a:r>
              <a:rPr lang="pt-BR" b="1" dirty="0"/>
              <a:t>. </a:t>
            </a:r>
            <a:r>
              <a:rPr lang="pt-BR" b="1" dirty="0" err="1"/>
              <a:t>Lorem</a:t>
            </a:r>
            <a:r>
              <a:rPr lang="pt-BR" b="1" dirty="0"/>
              <a:t> ipsum </a:t>
            </a:r>
            <a:r>
              <a:rPr lang="pt-BR" b="1" dirty="0" err="1"/>
              <a:t>dolor</a:t>
            </a:r>
            <a:r>
              <a:rPr lang="pt-BR" b="1" dirty="0"/>
              <a:t> </a:t>
            </a:r>
            <a:r>
              <a:rPr lang="pt-BR" b="1" dirty="0" err="1"/>
              <a:t>sit</a:t>
            </a:r>
            <a:r>
              <a:rPr lang="pt-BR" b="1" dirty="0"/>
              <a:t> </a:t>
            </a:r>
            <a:r>
              <a:rPr lang="pt-BR" b="1" dirty="0" err="1"/>
              <a:t>amet</a:t>
            </a:r>
            <a:r>
              <a:rPr lang="pt-BR" b="1" dirty="0"/>
              <a:t>, </a:t>
            </a:r>
            <a:r>
              <a:rPr lang="pt-BR" b="1" dirty="0" err="1"/>
              <a:t>consectetur</a:t>
            </a:r>
            <a:r>
              <a:rPr lang="pt-BR" b="1" dirty="0"/>
              <a:t> </a:t>
            </a:r>
            <a:r>
              <a:rPr lang="pt-BR" b="1" dirty="0" err="1"/>
              <a:t>adipiscing</a:t>
            </a:r>
            <a:r>
              <a:rPr lang="pt-BR" b="1" dirty="0"/>
              <a:t> </a:t>
            </a:r>
            <a:r>
              <a:rPr lang="pt-BR" b="1" dirty="0" err="1"/>
              <a:t>elit</a:t>
            </a:r>
            <a:r>
              <a:rPr lang="pt-BR" b="1" dirty="0"/>
              <a:t>, </a:t>
            </a:r>
            <a:r>
              <a:rPr lang="pt-BR" b="1" dirty="0" err="1"/>
              <a:t>sed</a:t>
            </a:r>
            <a:r>
              <a:rPr lang="pt-BR" b="1" dirty="0"/>
              <a:t> do </a:t>
            </a:r>
            <a:r>
              <a:rPr lang="pt-BR" b="1" dirty="0" err="1"/>
              <a:t>eiusmod</a:t>
            </a:r>
            <a:r>
              <a:rPr lang="pt-BR" b="1" dirty="0"/>
              <a:t> </a:t>
            </a:r>
            <a:r>
              <a:rPr lang="pt-BR" b="1" dirty="0" err="1"/>
              <a:t>tempor</a:t>
            </a:r>
            <a:r>
              <a:rPr lang="pt-BR" b="1" dirty="0"/>
              <a:t> </a:t>
            </a:r>
            <a:r>
              <a:rPr lang="pt-BR" b="1" dirty="0" err="1"/>
              <a:t>incididunt</a:t>
            </a:r>
            <a:r>
              <a:rPr lang="pt-BR" b="1" dirty="0"/>
              <a:t> ut labore et </a:t>
            </a:r>
            <a:r>
              <a:rPr lang="pt-BR" b="1" dirty="0" err="1"/>
              <a:t>dolore</a:t>
            </a:r>
            <a:r>
              <a:rPr lang="pt-BR" b="1" dirty="0"/>
              <a:t> magna </a:t>
            </a:r>
            <a:r>
              <a:rPr lang="pt-BR" b="1" dirty="0" err="1"/>
              <a:t>aliqua</a:t>
            </a:r>
            <a:r>
              <a:rPr lang="pt-BR" b="1" dirty="0"/>
              <a:t>. Quis ipsum </a:t>
            </a:r>
            <a:r>
              <a:rPr lang="pt-BR" b="1" dirty="0" err="1"/>
              <a:t>suspendisse</a:t>
            </a:r>
            <a:r>
              <a:rPr lang="pt-BR" b="1" dirty="0"/>
              <a:t> </a:t>
            </a:r>
            <a:r>
              <a:rPr lang="pt-BR" b="1" dirty="0" err="1"/>
              <a:t>ultrices</a:t>
            </a:r>
            <a:r>
              <a:rPr lang="pt-BR" b="1" dirty="0"/>
              <a:t> gravida. </a:t>
            </a:r>
            <a:r>
              <a:rPr lang="pt-BR" b="1" dirty="0" err="1"/>
              <a:t>Risus</a:t>
            </a:r>
            <a:r>
              <a:rPr lang="pt-BR" b="1" dirty="0"/>
              <a:t> </a:t>
            </a:r>
            <a:r>
              <a:rPr lang="pt-BR" b="1" dirty="0" err="1"/>
              <a:t>commodo</a:t>
            </a:r>
            <a:r>
              <a:rPr lang="pt-BR" b="1" dirty="0"/>
              <a:t> </a:t>
            </a:r>
            <a:r>
              <a:rPr lang="pt-BR" b="1" dirty="0" err="1"/>
              <a:t>viverra</a:t>
            </a:r>
            <a:r>
              <a:rPr lang="pt-BR" b="1" dirty="0"/>
              <a:t> </a:t>
            </a:r>
            <a:r>
              <a:rPr lang="pt-BR" b="1" dirty="0" err="1"/>
              <a:t>maecenas</a:t>
            </a:r>
            <a:r>
              <a:rPr lang="pt-BR" b="1" dirty="0"/>
              <a:t> </a:t>
            </a:r>
            <a:r>
              <a:rPr lang="pt-BR" b="1" dirty="0" err="1"/>
              <a:t>accumsan</a:t>
            </a:r>
            <a:r>
              <a:rPr lang="pt-BR" b="1" dirty="0"/>
              <a:t> </a:t>
            </a:r>
            <a:r>
              <a:rPr lang="pt-BR" b="1" dirty="0" err="1"/>
              <a:t>lacus</a:t>
            </a:r>
            <a:r>
              <a:rPr lang="pt-BR" b="1" dirty="0"/>
              <a:t> </a:t>
            </a:r>
            <a:r>
              <a:rPr lang="pt-BR" b="1" dirty="0" err="1"/>
              <a:t>vel</a:t>
            </a:r>
            <a:r>
              <a:rPr lang="pt-BR" b="1" dirty="0"/>
              <a:t> </a:t>
            </a:r>
            <a:r>
              <a:rPr lang="pt-BR" b="1" dirty="0" err="1"/>
              <a:t>facilisis</a:t>
            </a:r>
            <a:r>
              <a:rPr lang="pt-BR" b="1" dirty="0"/>
              <a:t>. </a:t>
            </a:r>
            <a:r>
              <a:rPr lang="pt-BR" b="1" dirty="0" err="1"/>
              <a:t>Lorem</a:t>
            </a:r>
            <a:r>
              <a:rPr lang="pt-BR" b="1" dirty="0"/>
              <a:t> ipsum </a:t>
            </a:r>
            <a:r>
              <a:rPr lang="pt-BR" b="1" dirty="0" err="1"/>
              <a:t>dolor</a:t>
            </a:r>
            <a:r>
              <a:rPr lang="pt-BR" b="1" dirty="0"/>
              <a:t> </a:t>
            </a:r>
            <a:r>
              <a:rPr lang="pt-BR" b="1" dirty="0" err="1"/>
              <a:t>sit</a:t>
            </a:r>
            <a:r>
              <a:rPr lang="pt-BR" b="1" dirty="0"/>
              <a:t> </a:t>
            </a:r>
            <a:r>
              <a:rPr lang="pt-BR" b="1" dirty="0" err="1"/>
              <a:t>amet</a:t>
            </a:r>
            <a:r>
              <a:rPr lang="pt-BR" b="1" dirty="0"/>
              <a:t>, </a:t>
            </a:r>
            <a:r>
              <a:rPr lang="pt-BR" b="1" dirty="0" err="1"/>
              <a:t>consectetur</a:t>
            </a:r>
            <a:r>
              <a:rPr lang="pt-BR" b="1" dirty="0"/>
              <a:t> </a:t>
            </a:r>
            <a:r>
              <a:rPr lang="pt-BR" b="1" dirty="0" err="1"/>
              <a:t>adipiscing</a:t>
            </a:r>
            <a:r>
              <a:rPr lang="pt-BR" b="1" dirty="0"/>
              <a:t> </a:t>
            </a:r>
            <a:r>
              <a:rPr lang="pt-BR" b="1" dirty="0" err="1"/>
              <a:t>elit</a:t>
            </a:r>
            <a:r>
              <a:rPr lang="pt-BR" b="1" dirty="0"/>
              <a:t>, </a:t>
            </a:r>
            <a:r>
              <a:rPr lang="pt-BR" b="1" dirty="0" err="1"/>
              <a:t>sed</a:t>
            </a:r>
            <a:r>
              <a:rPr lang="pt-BR" b="1" dirty="0"/>
              <a:t> do </a:t>
            </a:r>
            <a:r>
              <a:rPr lang="pt-BR" b="1" dirty="0" err="1"/>
              <a:t>eiusmod</a:t>
            </a:r>
            <a:r>
              <a:rPr lang="pt-BR" b="1" dirty="0"/>
              <a:t> </a:t>
            </a:r>
            <a:r>
              <a:rPr lang="pt-BR" b="1" dirty="0" err="1"/>
              <a:t>tempor</a:t>
            </a:r>
            <a:r>
              <a:rPr lang="pt-BR" b="1" dirty="0"/>
              <a:t> </a:t>
            </a:r>
            <a:r>
              <a:rPr lang="pt-BR" b="1" dirty="0" err="1"/>
              <a:t>incididunt</a:t>
            </a:r>
            <a:r>
              <a:rPr lang="pt-BR" b="1" dirty="0"/>
              <a:t> ut labore et </a:t>
            </a:r>
            <a:r>
              <a:rPr lang="pt-BR" b="1" dirty="0" err="1"/>
              <a:t>dolore</a:t>
            </a:r>
            <a:r>
              <a:rPr lang="pt-BR" b="1" dirty="0"/>
              <a:t> magna </a:t>
            </a:r>
            <a:r>
              <a:rPr lang="pt-BR" b="1" dirty="0" err="1"/>
              <a:t>aliqua</a:t>
            </a:r>
            <a:r>
              <a:rPr lang="pt-BR" b="1" dirty="0"/>
              <a:t>. Quis ipsum </a:t>
            </a:r>
            <a:r>
              <a:rPr lang="pt-BR" b="1" dirty="0" err="1"/>
              <a:t>suspendisse</a:t>
            </a:r>
            <a:r>
              <a:rPr lang="pt-BR" b="1" dirty="0"/>
              <a:t> </a:t>
            </a:r>
            <a:r>
              <a:rPr lang="pt-BR" b="1" dirty="0" err="1"/>
              <a:t>ultrices</a:t>
            </a:r>
            <a:r>
              <a:rPr lang="pt-BR" b="1" dirty="0"/>
              <a:t> gravida. </a:t>
            </a:r>
            <a:r>
              <a:rPr lang="pt-BR" b="1" dirty="0" err="1"/>
              <a:t>Risus</a:t>
            </a:r>
            <a:r>
              <a:rPr lang="pt-BR" b="1" dirty="0"/>
              <a:t> </a:t>
            </a:r>
            <a:r>
              <a:rPr lang="pt-BR" b="1" dirty="0" err="1"/>
              <a:t>commodo</a:t>
            </a:r>
            <a:r>
              <a:rPr lang="pt-BR" b="1" dirty="0"/>
              <a:t> </a:t>
            </a:r>
            <a:r>
              <a:rPr lang="pt-BR" b="1" dirty="0" err="1"/>
              <a:t>viverra</a:t>
            </a:r>
            <a:r>
              <a:rPr lang="pt-BR" b="1" dirty="0"/>
              <a:t> </a:t>
            </a:r>
            <a:r>
              <a:rPr lang="pt-BR" b="1" dirty="0" err="1"/>
              <a:t>maecenas</a:t>
            </a:r>
            <a:r>
              <a:rPr lang="pt-BR" b="1" dirty="0"/>
              <a:t> </a:t>
            </a:r>
            <a:r>
              <a:rPr lang="pt-BR" b="1" dirty="0" err="1"/>
              <a:t>accumsan</a:t>
            </a:r>
            <a:r>
              <a:rPr lang="pt-BR" b="1" dirty="0"/>
              <a:t> </a:t>
            </a:r>
            <a:r>
              <a:rPr lang="pt-BR" b="1" dirty="0" err="1"/>
              <a:t>lacus</a:t>
            </a:r>
            <a:r>
              <a:rPr lang="pt-BR" b="1" dirty="0"/>
              <a:t> </a:t>
            </a:r>
            <a:r>
              <a:rPr lang="pt-BR" b="1" dirty="0" err="1"/>
              <a:t>vel</a:t>
            </a:r>
            <a:r>
              <a:rPr lang="pt-BR" b="1" dirty="0"/>
              <a:t> </a:t>
            </a:r>
            <a:r>
              <a:rPr lang="pt-BR" b="1" dirty="0" err="1"/>
              <a:t>facilisis</a:t>
            </a:r>
            <a:r>
              <a:rPr lang="pt-BR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58861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Padrão do plano de fundo&#10;&#10;O conteúdo gerado por IA pode estar incorreto.">
            <a:extLst>
              <a:ext uri="{FF2B5EF4-FFF2-40B4-BE49-F238E27FC236}">
                <a16:creationId xmlns:a16="http://schemas.microsoft.com/office/drawing/2014/main" id="{A401865D-262A-4F7E-09B4-6A41806B96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101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Interface gráfica do usuário, Texto&#10;&#10;O conteúdo gerado por IA pode estar incorreto.">
            <a:extLst>
              <a:ext uri="{FF2B5EF4-FFF2-40B4-BE49-F238E27FC236}">
                <a16:creationId xmlns:a16="http://schemas.microsoft.com/office/drawing/2014/main" id="{5798B1AF-B78A-4ACD-5AFA-49263C7CAD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1F595659-9045-B29C-9774-3727493F9191}"/>
              </a:ext>
            </a:extLst>
          </p:cNvPr>
          <p:cNvSpPr txBox="1"/>
          <p:nvPr/>
        </p:nvSpPr>
        <p:spPr>
          <a:xfrm>
            <a:off x="897622" y="2155971"/>
            <a:ext cx="107379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/>
              <a:t>Lorem</a:t>
            </a:r>
            <a:r>
              <a:rPr lang="pt-BR" b="1" dirty="0"/>
              <a:t> ipsum </a:t>
            </a:r>
            <a:r>
              <a:rPr lang="pt-BR" b="1" dirty="0" err="1"/>
              <a:t>dolor</a:t>
            </a:r>
            <a:r>
              <a:rPr lang="pt-BR" b="1" dirty="0"/>
              <a:t> </a:t>
            </a:r>
            <a:r>
              <a:rPr lang="pt-BR" b="1" dirty="0" err="1"/>
              <a:t>sit</a:t>
            </a:r>
            <a:r>
              <a:rPr lang="pt-BR" b="1" dirty="0"/>
              <a:t> </a:t>
            </a:r>
            <a:r>
              <a:rPr lang="pt-BR" b="1" dirty="0" err="1"/>
              <a:t>amet</a:t>
            </a:r>
            <a:r>
              <a:rPr lang="pt-BR" b="1" dirty="0"/>
              <a:t>, </a:t>
            </a:r>
            <a:r>
              <a:rPr lang="pt-BR" b="1" dirty="0" err="1"/>
              <a:t>consectetur</a:t>
            </a:r>
            <a:r>
              <a:rPr lang="pt-BR" b="1" dirty="0"/>
              <a:t> </a:t>
            </a:r>
            <a:r>
              <a:rPr lang="pt-BR" b="1" dirty="0" err="1"/>
              <a:t>adipiscing</a:t>
            </a:r>
            <a:r>
              <a:rPr lang="pt-BR" b="1" dirty="0"/>
              <a:t> </a:t>
            </a:r>
            <a:r>
              <a:rPr lang="pt-BR" b="1" dirty="0" err="1"/>
              <a:t>elit</a:t>
            </a:r>
            <a:r>
              <a:rPr lang="pt-BR" b="1" dirty="0"/>
              <a:t>, </a:t>
            </a:r>
            <a:r>
              <a:rPr lang="pt-BR" b="1" dirty="0" err="1"/>
              <a:t>sed</a:t>
            </a:r>
            <a:r>
              <a:rPr lang="pt-BR" b="1" dirty="0"/>
              <a:t> do </a:t>
            </a:r>
            <a:r>
              <a:rPr lang="pt-BR" b="1" dirty="0" err="1"/>
              <a:t>eiusmod</a:t>
            </a:r>
            <a:r>
              <a:rPr lang="pt-BR" b="1" dirty="0"/>
              <a:t> </a:t>
            </a:r>
            <a:r>
              <a:rPr lang="pt-BR" b="1" dirty="0" err="1"/>
              <a:t>tempor</a:t>
            </a:r>
            <a:r>
              <a:rPr lang="pt-BR" b="1" dirty="0"/>
              <a:t> </a:t>
            </a:r>
            <a:r>
              <a:rPr lang="pt-BR" b="1" dirty="0" err="1"/>
              <a:t>incididunt</a:t>
            </a:r>
            <a:r>
              <a:rPr lang="pt-BR" b="1" dirty="0"/>
              <a:t> ut labore et </a:t>
            </a:r>
            <a:r>
              <a:rPr lang="pt-BR" b="1" dirty="0" err="1"/>
              <a:t>dolore</a:t>
            </a:r>
            <a:r>
              <a:rPr lang="pt-BR" b="1" dirty="0"/>
              <a:t> magna </a:t>
            </a:r>
            <a:r>
              <a:rPr lang="pt-BR" b="1" dirty="0" err="1"/>
              <a:t>aliqua</a:t>
            </a:r>
            <a:r>
              <a:rPr lang="pt-BR" b="1" dirty="0"/>
              <a:t>. Quis ipsum </a:t>
            </a:r>
            <a:r>
              <a:rPr lang="pt-BR" b="1" dirty="0" err="1"/>
              <a:t>suspendisse</a:t>
            </a:r>
            <a:r>
              <a:rPr lang="pt-BR" b="1" dirty="0"/>
              <a:t> </a:t>
            </a:r>
            <a:r>
              <a:rPr lang="pt-BR" b="1" dirty="0" err="1"/>
              <a:t>ultrices</a:t>
            </a:r>
            <a:r>
              <a:rPr lang="pt-BR" b="1" dirty="0"/>
              <a:t> gravida. </a:t>
            </a:r>
            <a:r>
              <a:rPr lang="pt-BR" b="1" dirty="0" err="1"/>
              <a:t>Risus</a:t>
            </a:r>
            <a:r>
              <a:rPr lang="pt-BR" b="1" dirty="0"/>
              <a:t> </a:t>
            </a:r>
            <a:r>
              <a:rPr lang="pt-BR" b="1" dirty="0" err="1"/>
              <a:t>commodo</a:t>
            </a:r>
            <a:r>
              <a:rPr lang="pt-BR" b="1" dirty="0"/>
              <a:t> </a:t>
            </a:r>
            <a:r>
              <a:rPr lang="pt-BR" b="1" dirty="0" err="1"/>
              <a:t>viverra</a:t>
            </a:r>
            <a:r>
              <a:rPr lang="pt-BR" b="1" dirty="0"/>
              <a:t> </a:t>
            </a:r>
            <a:r>
              <a:rPr lang="pt-BR" b="1" dirty="0" err="1"/>
              <a:t>maecenas</a:t>
            </a:r>
            <a:r>
              <a:rPr lang="pt-BR" b="1" dirty="0"/>
              <a:t> </a:t>
            </a:r>
            <a:r>
              <a:rPr lang="pt-BR" b="1" dirty="0" err="1"/>
              <a:t>accumsan</a:t>
            </a:r>
            <a:r>
              <a:rPr lang="pt-BR" b="1" dirty="0"/>
              <a:t> </a:t>
            </a:r>
            <a:r>
              <a:rPr lang="pt-BR" b="1" dirty="0" err="1"/>
              <a:t>lacus</a:t>
            </a:r>
            <a:r>
              <a:rPr lang="pt-BR" b="1" dirty="0"/>
              <a:t> </a:t>
            </a:r>
            <a:r>
              <a:rPr lang="pt-BR" b="1" dirty="0" err="1"/>
              <a:t>vel</a:t>
            </a:r>
            <a:r>
              <a:rPr lang="pt-BR" b="1" dirty="0"/>
              <a:t> </a:t>
            </a:r>
            <a:r>
              <a:rPr lang="pt-BR" b="1" dirty="0" err="1"/>
              <a:t>facilisis</a:t>
            </a:r>
            <a:r>
              <a:rPr lang="pt-BR" b="1" dirty="0"/>
              <a:t>. </a:t>
            </a:r>
            <a:r>
              <a:rPr lang="pt-BR" b="1" dirty="0" err="1"/>
              <a:t>Lorem</a:t>
            </a:r>
            <a:r>
              <a:rPr lang="pt-BR" b="1" dirty="0"/>
              <a:t> ipsum </a:t>
            </a:r>
            <a:r>
              <a:rPr lang="pt-BR" b="1" dirty="0" err="1"/>
              <a:t>dolor</a:t>
            </a:r>
            <a:r>
              <a:rPr lang="pt-BR" b="1" dirty="0"/>
              <a:t> </a:t>
            </a:r>
            <a:r>
              <a:rPr lang="pt-BR" b="1" dirty="0" err="1"/>
              <a:t>sit</a:t>
            </a:r>
            <a:r>
              <a:rPr lang="pt-BR" b="1" dirty="0"/>
              <a:t> </a:t>
            </a:r>
            <a:r>
              <a:rPr lang="pt-BR" b="1" dirty="0" err="1"/>
              <a:t>amet</a:t>
            </a:r>
            <a:r>
              <a:rPr lang="pt-BR" b="1" dirty="0"/>
              <a:t>, </a:t>
            </a:r>
            <a:r>
              <a:rPr lang="pt-BR" b="1" dirty="0" err="1"/>
              <a:t>consectetur</a:t>
            </a:r>
            <a:r>
              <a:rPr lang="pt-BR" b="1" dirty="0"/>
              <a:t> </a:t>
            </a:r>
            <a:r>
              <a:rPr lang="pt-BR" b="1" dirty="0" err="1"/>
              <a:t>adipiscing</a:t>
            </a:r>
            <a:r>
              <a:rPr lang="pt-BR" b="1" dirty="0"/>
              <a:t> </a:t>
            </a:r>
            <a:r>
              <a:rPr lang="pt-BR" b="1" dirty="0" err="1"/>
              <a:t>elit</a:t>
            </a:r>
            <a:r>
              <a:rPr lang="pt-BR" b="1" dirty="0"/>
              <a:t>, </a:t>
            </a:r>
            <a:r>
              <a:rPr lang="pt-BR" b="1" dirty="0" err="1"/>
              <a:t>sed</a:t>
            </a:r>
            <a:r>
              <a:rPr lang="pt-BR" b="1" dirty="0"/>
              <a:t> do </a:t>
            </a:r>
            <a:r>
              <a:rPr lang="pt-BR" b="1" dirty="0" err="1"/>
              <a:t>eiusmod</a:t>
            </a:r>
            <a:r>
              <a:rPr lang="pt-BR" b="1" dirty="0"/>
              <a:t> </a:t>
            </a:r>
            <a:r>
              <a:rPr lang="pt-BR" b="1" dirty="0" err="1"/>
              <a:t>tempor</a:t>
            </a:r>
            <a:r>
              <a:rPr lang="pt-BR" b="1" dirty="0"/>
              <a:t> </a:t>
            </a:r>
            <a:r>
              <a:rPr lang="pt-BR" b="1" dirty="0" err="1"/>
              <a:t>incididunt</a:t>
            </a:r>
            <a:r>
              <a:rPr lang="pt-BR" b="1" dirty="0"/>
              <a:t> ut labore et </a:t>
            </a:r>
            <a:r>
              <a:rPr lang="pt-BR" b="1" dirty="0" err="1"/>
              <a:t>dolore</a:t>
            </a:r>
            <a:r>
              <a:rPr lang="pt-BR" b="1" dirty="0"/>
              <a:t> magna </a:t>
            </a:r>
            <a:r>
              <a:rPr lang="pt-BR" b="1" dirty="0" err="1"/>
              <a:t>aliqua</a:t>
            </a:r>
            <a:r>
              <a:rPr lang="pt-BR" b="1" dirty="0"/>
              <a:t>. Quis ipsum </a:t>
            </a:r>
            <a:r>
              <a:rPr lang="pt-BR" b="1" dirty="0" err="1"/>
              <a:t>suspendisse</a:t>
            </a:r>
            <a:r>
              <a:rPr lang="pt-BR" b="1" dirty="0"/>
              <a:t> </a:t>
            </a:r>
            <a:r>
              <a:rPr lang="pt-BR" b="1" dirty="0" err="1"/>
              <a:t>ultrices</a:t>
            </a:r>
            <a:r>
              <a:rPr lang="pt-BR" b="1" dirty="0"/>
              <a:t> gravida. </a:t>
            </a:r>
            <a:r>
              <a:rPr lang="pt-BR" b="1" dirty="0" err="1"/>
              <a:t>Risus</a:t>
            </a:r>
            <a:r>
              <a:rPr lang="pt-BR" b="1" dirty="0"/>
              <a:t> </a:t>
            </a:r>
            <a:r>
              <a:rPr lang="pt-BR" b="1" dirty="0" err="1"/>
              <a:t>commodo</a:t>
            </a:r>
            <a:r>
              <a:rPr lang="pt-BR" b="1" dirty="0"/>
              <a:t> </a:t>
            </a:r>
            <a:r>
              <a:rPr lang="pt-BR" b="1" dirty="0" err="1"/>
              <a:t>viverra</a:t>
            </a:r>
            <a:r>
              <a:rPr lang="pt-BR" b="1" dirty="0"/>
              <a:t> </a:t>
            </a:r>
            <a:r>
              <a:rPr lang="pt-BR" b="1" dirty="0" err="1"/>
              <a:t>maecenas</a:t>
            </a:r>
            <a:r>
              <a:rPr lang="pt-BR" b="1" dirty="0"/>
              <a:t> </a:t>
            </a:r>
            <a:r>
              <a:rPr lang="pt-BR" b="1" dirty="0" err="1"/>
              <a:t>accumsan</a:t>
            </a:r>
            <a:r>
              <a:rPr lang="pt-BR" b="1" dirty="0"/>
              <a:t> </a:t>
            </a:r>
            <a:r>
              <a:rPr lang="pt-BR" b="1" dirty="0" err="1"/>
              <a:t>lacus</a:t>
            </a:r>
            <a:r>
              <a:rPr lang="pt-BR" b="1" dirty="0"/>
              <a:t> </a:t>
            </a:r>
            <a:r>
              <a:rPr lang="pt-BR" b="1" dirty="0" err="1"/>
              <a:t>vel</a:t>
            </a:r>
            <a:r>
              <a:rPr lang="pt-BR" b="1" dirty="0"/>
              <a:t> </a:t>
            </a:r>
            <a:r>
              <a:rPr lang="pt-BR" b="1" dirty="0" err="1"/>
              <a:t>facilisis</a:t>
            </a:r>
            <a:r>
              <a:rPr lang="pt-BR" b="1" dirty="0"/>
              <a:t>. </a:t>
            </a:r>
            <a:r>
              <a:rPr lang="pt-BR" b="1" dirty="0" err="1"/>
              <a:t>Lorem</a:t>
            </a:r>
            <a:r>
              <a:rPr lang="pt-BR" b="1" dirty="0"/>
              <a:t> ipsum </a:t>
            </a:r>
            <a:r>
              <a:rPr lang="pt-BR" b="1" dirty="0" err="1"/>
              <a:t>dolor</a:t>
            </a:r>
            <a:r>
              <a:rPr lang="pt-BR" b="1" dirty="0"/>
              <a:t> </a:t>
            </a:r>
            <a:r>
              <a:rPr lang="pt-BR" b="1" dirty="0" err="1"/>
              <a:t>sit</a:t>
            </a:r>
            <a:r>
              <a:rPr lang="pt-BR" b="1" dirty="0"/>
              <a:t> </a:t>
            </a:r>
            <a:r>
              <a:rPr lang="pt-BR" b="1" dirty="0" err="1"/>
              <a:t>amet</a:t>
            </a:r>
            <a:r>
              <a:rPr lang="pt-BR" b="1" dirty="0"/>
              <a:t>, </a:t>
            </a:r>
            <a:r>
              <a:rPr lang="pt-BR" b="1" dirty="0" err="1"/>
              <a:t>consectetur</a:t>
            </a:r>
            <a:r>
              <a:rPr lang="pt-BR" b="1" dirty="0"/>
              <a:t> </a:t>
            </a:r>
            <a:r>
              <a:rPr lang="pt-BR" b="1" dirty="0" err="1"/>
              <a:t>adipiscing</a:t>
            </a:r>
            <a:r>
              <a:rPr lang="pt-BR" b="1" dirty="0"/>
              <a:t> </a:t>
            </a:r>
            <a:r>
              <a:rPr lang="pt-BR" b="1" dirty="0" err="1"/>
              <a:t>elit</a:t>
            </a:r>
            <a:r>
              <a:rPr lang="pt-BR" b="1" dirty="0"/>
              <a:t>, </a:t>
            </a:r>
            <a:r>
              <a:rPr lang="pt-BR" b="1" dirty="0" err="1"/>
              <a:t>sed</a:t>
            </a:r>
            <a:r>
              <a:rPr lang="pt-BR" b="1" dirty="0"/>
              <a:t> do </a:t>
            </a:r>
            <a:r>
              <a:rPr lang="pt-BR" b="1" dirty="0" err="1"/>
              <a:t>eiusmod</a:t>
            </a:r>
            <a:r>
              <a:rPr lang="pt-BR" b="1" dirty="0"/>
              <a:t> </a:t>
            </a:r>
            <a:r>
              <a:rPr lang="pt-BR" b="1" dirty="0" err="1"/>
              <a:t>tempor</a:t>
            </a:r>
            <a:r>
              <a:rPr lang="pt-BR" b="1" dirty="0"/>
              <a:t> </a:t>
            </a:r>
            <a:r>
              <a:rPr lang="pt-BR" b="1" dirty="0" err="1"/>
              <a:t>incididunt</a:t>
            </a:r>
            <a:r>
              <a:rPr lang="pt-BR" b="1" dirty="0"/>
              <a:t> ut labore et </a:t>
            </a:r>
            <a:r>
              <a:rPr lang="pt-BR" b="1" dirty="0" err="1"/>
              <a:t>dolore</a:t>
            </a:r>
            <a:r>
              <a:rPr lang="pt-BR" b="1" dirty="0"/>
              <a:t> magna </a:t>
            </a:r>
            <a:r>
              <a:rPr lang="pt-BR" b="1" dirty="0" err="1"/>
              <a:t>aliqua</a:t>
            </a:r>
            <a:r>
              <a:rPr lang="pt-BR" b="1" dirty="0"/>
              <a:t>. Quis ipsum </a:t>
            </a:r>
            <a:r>
              <a:rPr lang="pt-BR" b="1" dirty="0" err="1"/>
              <a:t>suspendisse</a:t>
            </a:r>
            <a:r>
              <a:rPr lang="pt-BR" b="1" dirty="0"/>
              <a:t> </a:t>
            </a:r>
            <a:r>
              <a:rPr lang="pt-BR" b="1" dirty="0" err="1"/>
              <a:t>ultrices</a:t>
            </a:r>
            <a:r>
              <a:rPr lang="pt-BR" b="1" dirty="0"/>
              <a:t> gravida. </a:t>
            </a:r>
            <a:r>
              <a:rPr lang="pt-BR" b="1" dirty="0" err="1"/>
              <a:t>Risus</a:t>
            </a:r>
            <a:r>
              <a:rPr lang="pt-BR" b="1" dirty="0"/>
              <a:t> </a:t>
            </a:r>
            <a:r>
              <a:rPr lang="pt-BR" b="1" dirty="0" err="1"/>
              <a:t>commodo</a:t>
            </a:r>
            <a:r>
              <a:rPr lang="pt-BR" b="1" dirty="0"/>
              <a:t> </a:t>
            </a:r>
            <a:r>
              <a:rPr lang="pt-BR" b="1" dirty="0" err="1"/>
              <a:t>viverra</a:t>
            </a:r>
            <a:r>
              <a:rPr lang="pt-BR" b="1" dirty="0"/>
              <a:t> </a:t>
            </a:r>
            <a:r>
              <a:rPr lang="pt-BR" b="1" dirty="0" err="1"/>
              <a:t>maecenas</a:t>
            </a:r>
            <a:r>
              <a:rPr lang="pt-BR" b="1" dirty="0"/>
              <a:t> </a:t>
            </a:r>
            <a:r>
              <a:rPr lang="pt-BR" b="1" dirty="0" err="1"/>
              <a:t>accumsan</a:t>
            </a:r>
            <a:r>
              <a:rPr lang="pt-BR" b="1" dirty="0"/>
              <a:t> </a:t>
            </a:r>
            <a:r>
              <a:rPr lang="pt-BR" b="1" dirty="0" err="1"/>
              <a:t>lacus</a:t>
            </a:r>
            <a:r>
              <a:rPr lang="pt-BR" b="1" dirty="0"/>
              <a:t> </a:t>
            </a:r>
            <a:r>
              <a:rPr lang="pt-BR" b="1" dirty="0" err="1"/>
              <a:t>vel</a:t>
            </a:r>
            <a:r>
              <a:rPr lang="pt-BR" b="1" dirty="0"/>
              <a:t> </a:t>
            </a:r>
            <a:r>
              <a:rPr lang="pt-BR" b="1" dirty="0" err="1"/>
              <a:t>facilisis</a:t>
            </a:r>
            <a:r>
              <a:rPr lang="pt-BR" b="1" dirty="0"/>
              <a:t>. </a:t>
            </a:r>
            <a:r>
              <a:rPr lang="pt-BR" b="1" dirty="0" err="1"/>
              <a:t>Lorem</a:t>
            </a:r>
            <a:r>
              <a:rPr lang="pt-BR" b="1" dirty="0"/>
              <a:t> ipsum </a:t>
            </a:r>
            <a:r>
              <a:rPr lang="pt-BR" b="1" dirty="0" err="1"/>
              <a:t>dolor</a:t>
            </a:r>
            <a:r>
              <a:rPr lang="pt-BR" b="1" dirty="0"/>
              <a:t> </a:t>
            </a:r>
            <a:r>
              <a:rPr lang="pt-BR" b="1" dirty="0" err="1"/>
              <a:t>sit</a:t>
            </a:r>
            <a:r>
              <a:rPr lang="pt-BR" b="1" dirty="0"/>
              <a:t> </a:t>
            </a:r>
            <a:r>
              <a:rPr lang="pt-BR" b="1" dirty="0" err="1"/>
              <a:t>amet</a:t>
            </a:r>
            <a:r>
              <a:rPr lang="pt-BR" b="1" dirty="0"/>
              <a:t>, </a:t>
            </a:r>
            <a:r>
              <a:rPr lang="pt-BR" b="1" dirty="0" err="1"/>
              <a:t>consectetur</a:t>
            </a:r>
            <a:r>
              <a:rPr lang="pt-BR" b="1" dirty="0"/>
              <a:t> </a:t>
            </a:r>
            <a:r>
              <a:rPr lang="pt-BR" b="1" dirty="0" err="1"/>
              <a:t>adipiscing</a:t>
            </a:r>
            <a:r>
              <a:rPr lang="pt-BR" b="1" dirty="0"/>
              <a:t> </a:t>
            </a:r>
            <a:r>
              <a:rPr lang="pt-BR" b="1" dirty="0" err="1"/>
              <a:t>elit</a:t>
            </a:r>
            <a:r>
              <a:rPr lang="pt-BR" b="1" dirty="0"/>
              <a:t>, </a:t>
            </a:r>
            <a:r>
              <a:rPr lang="pt-BR" b="1" dirty="0" err="1"/>
              <a:t>sed</a:t>
            </a:r>
            <a:r>
              <a:rPr lang="pt-BR" b="1" dirty="0"/>
              <a:t> do </a:t>
            </a:r>
            <a:r>
              <a:rPr lang="pt-BR" b="1" dirty="0" err="1"/>
              <a:t>eiusmod</a:t>
            </a:r>
            <a:r>
              <a:rPr lang="pt-BR" b="1" dirty="0"/>
              <a:t> </a:t>
            </a:r>
            <a:r>
              <a:rPr lang="pt-BR" b="1" dirty="0" err="1"/>
              <a:t>tempor</a:t>
            </a:r>
            <a:r>
              <a:rPr lang="pt-BR" b="1" dirty="0"/>
              <a:t> </a:t>
            </a:r>
            <a:r>
              <a:rPr lang="pt-BR" b="1" dirty="0" err="1"/>
              <a:t>incididunt</a:t>
            </a:r>
            <a:r>
              <a:rPr lang="pt-BR" b="1" dirty="0"/>
              <a:t> ut labore et </a:t>
            </a:r>
            <a:r>
              <a:rPr lang="pt-BR" b="1" dirty="0" err="1"/>
              <a:t>dolore</a:t>
            </a:r>
            <a:r>
              <a:rPr lang="pt-BR" b="1" dirty="0"/>
              <a:t> magna </a:t>
            </a:r>
            <a:r>
              <a:rPr lang="pt-BR" b="1" dirty="0" err="1"/>
              <a:t>aliqua</a:t>
            </a:r>
            <a:r>
              <a:rPr lang="pt-BR" b="1" dirty="0"/>
              <a:t>. Quis ipsum </a:t>
            </a:r>
            <a:r>
              <a:rPr lang="pt-BR" b="1" dirty="0" err="1"/>
              <a:t>suspendisse</a:t>
            </a:r>
            <a:r>
              <a:rPr lang="pt-BR" b="1" dirty="0"/>
              <a:t> </a:t>
            </a:r>
            <a:r>
              <a:rPr lang="pt-BR" b="1" dirty="0" err="1"/>
              <a:t>ultrices</a:t>
            </a:r>
            <a:r>
              <a:rPr lang="pt-BR" b="1" dirty="0"/>
              <a:t> gravida. </a:t>
            </a:r>
            <a:r>
              <a:rPr lang="pt-BR" b="1" dirty="0" err="1"/>
              <a:t>Risus</a:t>
            </a:r>
            <a:r>
              <a:rPr lang="pt-BR" b="1" dirty="0"/>
              <a:t> </a:t>
            </a:r>
            <a:r>
              <a:rPr lang="pt-BR" b="1" dirty="0" err="1"/>
              <a:t>commodo</a:t>
            </a:r>
            <a:r>
              <a:rPr lang="pt-BR" b="1" dirty="0"/>
              <a:t> </a:t>
            </a:r>
            <a:r>
              <a:rPr lang="pt-BR" b="1" dirty="0" err="1"/>
              <a:t>viverra</a:t>
            </a:r>
            <a:r>
              <a:rPr lang="pt-BR" b="1" dirty="0"/>
              <a:t> </a:t>
            </a:r>
            <a:r>
              <a:rPr lang="pt-BR" b="1" dirty="0" err="1"/>
              <a:t>maecenas</a:t>
            </a:r>
            <a:r>
              <a:rPr lang="pt-BR" b="1" dirty="0"/>
              <a:t> </a:t>
            </a:r>
            <a:r>
              <a:rPr lang="pt-BR" b="1" dirty="0" err="1"/>
              <a:t>accumsan</a:t>
            </a:r>
            <a:r>
              <a:rPr lang="pt-BR" b="1" dirty="0"/>
              <a:t> </a:t>
            </a:r>
            <a:r>
              <a:rPr lang="pt-BR" b="1" dirty="0" err="1"/>
              <a:t>lacus</a:t>
            </a:r>
            <a:r>
              <a:rPr lang="pt-BR" b="1" dirty="0"/>
              <a:t> </a:t>
            </a:r>
            <a:r>
              <a:rPr lang="pt-BR" b="1" dirty="0" err="1"/>
              <a:t>vel</a:t>
            </a:r>
            <a:r>
              <a:rPr lang="pt-BR" b="1" dirty="0"/>
              <a:t> </a:t>
            </a:r>
            <a:r>
              <a:rPr lang="pt-BR" b="1" dirty="0" err="1"/>
              <a:t>facilisis</a:t>
            </a:r>
            <a:r>
              <a:rPr lang="pt-BR" b="1" dirty="0"/>
              <a:t>. </a:t>
            </a:r>
            <a:r>
              <a:rPr lang="pt-BR" b="1" dirty="0" err="1"/>
              <a:t>Lorem</a:t>
            </a:r>
            <a:r>
              <a:rPr lang="pt-BR" b="1" dirty="0"/>
              <a:t> ipsum </a:t>
            </a:r>
            <a:r>
              <a:rPr lang="pt-BR" b="1" dirty="0" err="1"/>
              <a:t>dolor</a:t>
            </a:r>
            <a:r>
              <a:rPr lang="pt-BR" b="1" dirty="0"/>
              <a:t> </a:t>
            </a:r>
            <a:r>
              <a:rPr lang="pt-BR" b="1" dirty="0" err="1"/>
              <a:t>sit</a:t>
            </a:r>
            <a:r>
              <a:rPr lang="pt-BR" b="1" dirty="0"/>
              <a:t> </a:t>
            </a:r>
            <a:r>
              <a:rPr lang="pt-BR" b="1" dirty="0" err="1"/>
              <a:t>amet</a:t>
            </a:r>
            <a:r>
              <a:rPr lang="pt-BR" b="1" dirty="0"/>
              <a:t>, </a:t>
            </a:r>
            <a:r>
              <a:rPr lang="pt-BR" b="1" dirty="0" err="1"/>
              <a:t>consectetur</a:t>
            </a:r>
            <a:r>
              <a:rPr lang="pt-BR" b="1" dirty="0"/>
              <a:t> </a:t>
            </a:r>
            <a:r>
              <a:rPr lang="pt-BR" b="1" dirty="0" err="1"/>
              <a:t>adipiscing</a:t>
            </a:r>
            <a:r>
              <a:rPr lang="pt-BR" b="1" dirty="0"/>
              <a:t> </a:t>
            </a:r>
            <a:r>
              <a:rPr lang="pt-BR" b="1" dirty="0" err="1"/>
              <a:t>elit</a:t>
            </a:r>
            <a:r>
              <a:rPr lang="pt-BR" b="1" dirty="0"/>
              <a:t>, </a:t>
            </a:r>
            <a:r>
              <a:rPr lang="pt-BR" b="1" dirty="0" err="1"/>
              <a:t>sed</a:t>
            </a:r>
            <a:r>
              <a:rPr lang="pt-BR" b="1" dirty="0"/>
              <a:t> do </a:t>
            </a:r>
            <a:r>
              <a:rPr lang="pt-BR" b="1" dirty="0" err="1"/>
              <a:t>eiusmod</a:t>
            </a:r>
            <a:r>
              <a:rPr lang="pt-BR" b="1" dirty="0"/>
              <a:t> </a:t>
            </a:r>
            <a:r>
              <a:rPr lang="pt-BR" b="1" dirty="0" err="1"/>
              <a:t>tempor</a:t>
            </a:r>
            <a:r>
              <a:rPr lang="pt-BR" b="1" dirty="0"/>
              <a:t> </a:t>
            </a:r>
            <a:r>
              <a:rPr lang="pt-BR" b="1" dirty="0" err="1"/>
              <a:t>incididunt</a:t>
            </a:r>
            <a:r>
              <a:rPr lang="pt-BR" b="1" dirty="0"/>
              <a:t> ut labore et </a:t>
            </a:r>
            <a:r>
              <a:rPr lang="pt-BR" b="1" dirty="0" err="1"/>
              <a:t>dolore</a:t>
            </a:r>
            <a:r>
              <a:rPr lang="pt-BR" b="1" dirty="0"/>
              <a:t> magna </a:t>
            </a:r>
            <a:r>
              <a:rPr lang="pt-BR" b="1" dirty="0" err="1"/>
              <a:t>aliqua</a:t>
            </a:r>
            <a:r>
              <a:rPr lang="pt-BR" b="1" dirty="0"/>
              <a:t>. Quis ipsum </a:t>
            </a:r>
            <a:r>
              <a:rPr lang="pt-BR" b="1" dirty="0" err="1"/>
              <a:t>suspendisse</a:t>
            </a:r>
            <a:r>
              <a:rPr lang="pt-BR" b="1" dirty="0"/>
              <a:t> </a:t>
            </a:r>
            <a:r>
              <a:rPr lang="pt-BR" b="1" dirty="0" err="1"/>
              <a:t>ultrices</a:t>
            </a:r>
            <a:r>
              <a:rPr lang="pt-BR" b="1" dirty="0"/>
              <a:t> gravida. </a:t>
            </a:r>
            <a:r>
              <a:rPr lang="pt-BR" b="1" dirty="0" err="1"/>
              <a:t>Risus</a:t>
            </a:r>
            <a:r>
              <a:rPr lang="pt-BR" b="1" dirty="0"/>
              <a:t> </a:t>
            </a:r>
            <a:r>
              <a:rPr lang="pt-BR" b="1" dirty="0" err="1"/>
              <a:t>commodo</a:t>
            </a:r>
            <a:r>
              <a:rPr lang="pt-BR" b="1" dirty="0"/>
              <a:t> </a:t>
            </a:r>
            <a:r>
              <a:rPr lang="pt-BR" b="1" dirty="0" err="1"/>
              <a:t>viverra</a:t>
            </a:r>
            <a:r>
              <a:rPr lang="pt-BR" b="1" dirty="0"/>
              <a:t> </a:t>
            </a:r>
            <a:r>
              <a:rPr lang="pt-BR" b="1" dirty="0" err="1"/>
              <a:t>maecenas</a:t>
            </a:r>
            <a:r>
              <a:rPr lang="pt-BR" b="1" dirty="0"/>
              <a:t> </a:t>
            </a:r>
            <a:r>
              <a:rPr lang="pt-BR" b="1" dirty="0" err="1"/>
              <a:t>accumsan</a:t>
            </a:r>
            <a:r>
              <a:rPr lang="pt-BR" b="1" dirty="0"/>
              <a:t> </a:t>
            </a:r>
            <a:r>
              <a:rPr lang="pt-BR" b="1" dirty="0" err="1"/>
              <a:t>lacus</a:t>
            </a:r>
            <a:r>
              <a:rPr lang="pt-BR" b="1" dirty="0"/>
              <a:t> </a:t>
            </a:r>
            <a:r>
              <a:rPr lang="pt-BR" b="1" dirty="0" err="1"/>
              <a:t>vel</a:t>
            </a:r>
            <a:r>
              <a:rPr lang="pt-BR" b="1" dirty="0"/>
              <a:t> </a:t>
            </a:r>
            <a:r>
              <a:rPr lang="pt-BR" b="1" dirty="0" err="1"/>
              <a:t>facilisis</a:t>
            </a:r>
            <a:r>
              <a:rPr lang="pt-BR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45945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Mapa&#10;&#10;O conteúdo gerado por IA pode estar incorreto.">
            <a:extLst>
              <a:ext uri="{FF2B5EF4-FFF2-40B4-BE49-F238E27FC236}">
                <a16:creationId xmlns:a16="http://schemas.microsoft.com/office/drawing/2014/main" id="{21486A52-F90C-46CB-9B29-BFE69E141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2335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740</Words>
  <Application>Microsoft Office PowerPoint</Application>
  <PresentationFormat>Widescreen</PresentationFormat>
  <Paragraphs>4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Folhetim</dc:creator>
  <cp:lastModifiedBy>Folhetim</cp:lastModifiedBy>
  <cp:revision>5</cp:revision>
  <dcterms:created xsi:type="dcterms:W3CDTF">2023-04-20T12:57:41Z</dcterms:created>
  <dcterms:modified xsi:type="dcterms:W3CDTF">2025-07-15T13:43:15Z</dcterms:modified>
</cp:coreProperties>
</file>