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6" r:id="rId3"/>
    <p:sldId id="263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660AC-239C-4C60-B3B3-EDB85689F065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A4CD3-0FBB-47B0-80EA-DE95DB3060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587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24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25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78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149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115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128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349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65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913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9925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65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6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837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000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2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0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67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36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39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96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E1AB7-235E-4984-883E-416192362B02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9BB15-B53B-4435-B9D0-0C7E21DE9F8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148"/>
            <a:ext cx="3214478" cy="54882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4" y="48906"/>
            <a:ext cx="1525518" cy="35575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817"/>
            <a:ext cx="1029571" cy="37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98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E4513-C8FB-442E-AB3D-2EB6B9F19BF7}" type="datetimeFigureOut">
              <a:rPr lang="pt-BR" smtClean="0"/>
              <a:t>09/11/2023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E5CBF-5D2D-4FB1-9FFE-70C79F2150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667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4653136"/>
            <a:ext cx="6400800" cy="766936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6632"/>
            <a:ext cx="5091108" cy="10204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5767530"/>
            <a:ext cx="2513060" cy="58605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715034"/>
            <a:ext cx="1634725" cy="603111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DDFA3C0E-F00E-72F0-63B3-8D9E9626B9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39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CBD3F-871B-DA43-81BA-91A38437F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960" y="620688"/>
            <a:ext cx="8229600" cy="1143000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F5A715-DBDD-FF4C-C574-A801A8C2C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88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template_XXIV_Enc_Pesq</Template>
  <TotalTime>90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do Office</vt:lpstr>
      <vt:lpstr>Personalizar design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Ana Carolina Hannouche</dc:creator>
  <cp:lastModifiedBy>Leonardo Carloni Rodrigues Meira</cp:lastModifiedBy>
  <cp:revision>21</cp:revision>
  <dcterms:created xsi:type="dcterms:W3CDTF">2023-11-06T14:06:07Z</dcterms:created>
  <dcterms:modified xsi:type="dcterms:W3CDTF">2023-11-09T17:35:39Z</dcterms:modified>
</cp:coreProperties>
</file>