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56" r:id="rId3"/>
    <p:sldId id="263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660AC-239C-4C60-B3B3-EDB85689F065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A4CD3-0FBB-47B0-80EA-DE95DB3060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587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24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25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781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496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115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128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5349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659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913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9925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65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86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837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000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82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0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67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36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39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96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27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E1AB7-235E-4984-883E-416192362B02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-148"/>
            <a:ext cx="3214478" cy="54882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4" y="48906"/>
            <a:ext cx="1525518" cy="35575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4817"/>
            <a:ext cx="1029571" cy="37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98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E4513-C8FB-442E-AB3D-2EB6B9F19BF7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67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200" y="4653136"/>
            <a:ext cx="6400800" cy="766936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6632"/>
            <a:ext cx="5091108" cy="102042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5767530"/>
            <a:ext cx="2513060" cy="58605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15034"/>
            <a:ext cx="1634725" cy="603111"/>
          </a:xfrm>
          <a:prstGeom prst="rect">
            <a:avLst/>
          </a:prstGeo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DDFA3C0E-F00E-72F0-63B3-8D9E9626B9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39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CBD3F-871B-DA43-81BA-91A38437F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60" y="620688"/>
            <a:ext cx="8229600" cy="114300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F5A715-DBDD-FF4C-C574-A801A8C2C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0880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template_XXIV_Enc_Pesq</Template>
  <TotalTime>90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Tema do Office</vt:lpstr>
      <vt:lpstr>Personalizar design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Ana Carolina Hannouche</dc:creator>
  <cp:lastModifiedBy>Leonardo Carloni Rodrigues Meira</cp:lastModifiedBy>
  <cp:revision>21</cp:revision>
  <dcterms:created xsi:type="dcterms:W3CDTF">2023-11-06T14:06:07Z</dcterms:created>
  <dcterms:modified xsi:type="dcterms:W3CDTF">2023-11-09T17:35:39Z</dcterms:modified>
</cp:coreProperties>
</file>