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3" r:id="rId2"/>
    <p:sldId id="305" r:id="rId3"/>
    <p:sldId id="306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C9"/>
    <a:srgbClr val="193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 autoAdjust="0"/>
    <p:restoredTop sz="93804" autoAdjust="0"/>
  </p:normalViewPr>
  <p:slideViewPr>
    <p:cSldViewPr>
      <p:cViewPr varScale="1">
        <p:scale>
          <a:sx n="137" d="100"/>
          <a:sy n="137" d="100"/>
        </p:scale>
        <p:origin x="88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3D2DF-F32B-4D75-AB37-7E5779510F40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0AEA0-2F77-4EF1-BA83-2EC4EEAFB6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70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0AEA0-2F77-4EF1-BA83-2EC4EEAFB6F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35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05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66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81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06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45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09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60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51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67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1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E1612-42A2-4FB0-A6CB-F0559189037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18F06-5DF3-4F7D-ABE0-B9C3B44AE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4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95DA14F-8F7E-1878-4FD7-749F4BFE67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927558" y="2931790"/>
            <a:ext cx="1288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Palestrante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63688" y="1995686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/>
              <a:t>Título da Palestra</a:t>
            </a:r>
          </a:p>
        </p:txBody>
      </p:sp>
    </p:spTree>
    <p:extLst>
      <p:ext uri="{BB962C8B-B14F-4D97-AF65-F5344CB8AC3E}">
        <p14:creationId xmlns:p14="http://schemas.microsoft.com/office/powerpoint/2010/main" val="242917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3B18E0D-E113-5D6D-3F38-D205DC8BA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55575" y="258081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, </a:t>
            </a:r>
            <a:r>
              <a:rPr lang="pt-BR" dirty="0" err="1"/>
              <a:t>sed</a:t>
            </a:r>
            <a:r>
              <a:rPr lang="pt-BR" dirty="0"/>
              <a:t> do </a:t>
            </a:r>
            <a:r>
              <a:rPr lang="pt-BR" dirty="0" err="1"/>
              <a:t>eiusmod</a:t>
            </a:r>
            <a:r>
              <a:rPr lang="pt-BR" dirty="0"/>
              <a:t> </a:t>
            </a:r>
            <a:r>
              <a:rPr lang="pt-BR" dirty="0" err="1"/>
              <a:t>tempor</a:t>
            </a:r>
            <a:r>
              <a:rPr lang="pt-BR" dirty="0"/>
              <a:t> </a:t>
            </a:r>
            <a:r>
              <a:rPr lang="pt-BR" dirty="0" err="1"/>
              <a:t>incididunt</a:t>
            </a:r>
            <a:r>
              <a:rPr lang="pt-BR" dirty="0"/>
              <a:t> ut labore et </a:t>
            </a:r>
            <a:r>
              <a:rPr lang="pt-BR" dirty="0" err="1"/>
              <a:t>dolore</a:t>
            </a:r>
            <a:r>
              <a:rPr lang="pt-BR" dirty="0"/>
              <a:t> magna </a:t>
            </a:r>
            <a:r>
              <a:rPr lang="pt-BR" dirty="0" err="1"/>
              <a:t>aliqua</a:t>
            </a:r>
            <a:r>
              <a:rPr lang="pt-BR" dirty="0"/>
              <a:t>. Quis ipsum </a:t>
            </a:r>
            <a:r>
              <a:rPr lang="pt-BR" dirty="0" err="1"/>
              <a:t>suspendisse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gravida.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 </a:t>
            </a:r>
            <a:r>
              <a:rPr lang="pt-BR" dirty="0" err="1"/>
              <a:t>maecenas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facilisis</a:t>
            </a:r>
            <a:r>
              <a:rPr lang="pt-BR" dirty="0"/>
              <a:t>.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45046F-848E-04A3-876B-584D4A4F1461}"/>
              </a:ext>
            </a:extLst>
          </p:cNvPr>
          <p:cNvSpPr txBox="1"/>
          <p:nvPr/>
        </p:nvSpPr>
        <p:spPr>
          <a:xfrm>
            <a:off x="780050" y="1977910"/>
            <a:ext cx="52899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7969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49AE521-3324-836C-2D24-5F3D52F7C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80050" y="258081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, </a:t>
            </a:r>
            <a:r>
              <a:rPr lang="pt-BR" dirty="0" err="1"/>
              <a:t>sed</a:t>
            </a:r>
            <a:r>
              <a:rPr lang="pt-BR" dirty="0"/>
              <a:t> do </a:t>
            </a:r>
            <a:r>
              <a:rPr lang="pt-BR" dirty="0" err="1"/>
              <a:t>eiusmod</a:t>
            </a:r>
            <a:r>
              <a:rPr lang="pt-BR" dirty="0"/>
              <a:t> </a:t>
            </a:r>
            <a:r>
              <a:rPr lang="pt-BR" dirty="0" err="1"/>
              <a:t>tempor</a:t>
            </a:r>
            <a:r>
              <a:rPr lang="pt-BR" dirty="0"/>
              <a:t> </a:t>
            </a:r>
            <a:r>
              <a:rPr lang="pt-BR" dirty="0" err="1"/>
              <a:t>incididunt</a:t>
            </a:r>
            <a:r>
              <a:rPr lang="pt-BR" dirty="0"/>
              <a:t> ut labore et </a:t>
            </a:r>
            <a:r>
              <a:rPr lang="pt-BR" dirty="0" err="1"/>
              <a:t>dolore</a:t>
            </a:r>
            <a:r>
              <a:rPr lang="pt-BR" dirty="0"/>
              <a:t> magna </a:t>
            </a:r>
            <a:r>
              <a:rPr lang="pt-BR" dirty="0" err="1"/>
              <a:t>aliqua</a:t>
            </a:r>
            <a:r>
              <a:rPr lang="pt-BR" dirty="0"/>
              <a:t>. Quis ipsum </a:t>
            </a:r>
            <a:r>
              <a:rPr lang="pt-BR" dirty="0" err="1"/>
              <a:t>suspendisse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gravida.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 </a:t>
            </a:r>
            <a:r>
              <a:rPr lang="pt-BR" dirty="0" err="1"/>
              <a:t>maecenas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facilisis</a:t>
            </a:r>
            <a:r>
              <a:rPr lang="pt-BR" dirty="0"/>
              <a:t>.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45046F-848E-04A3-876B-584D4A4F1461}"/>
              </a:ext>
            </a:extLst>
          </p:cNvPr>
          <p:cNvSpPr txBox="1"/>
          <p:nvPr/>
        </p:nvSpPr>
        <p:spPr>
          <a:xfrm>
            <a:off x="780050" y="1977910"/>
            <a:ext cx="52899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65664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89</Words>
  <Application>Microsoft Office PowerPoint</Application>
  <PresentationFormat>Apresentação na tela (16:9)</PresentationFormat>
  <Paragraphs>7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53</cp:revision>
  <dcterms:created xsi:type="dcterms:W3CDTF">2021-08-16T17:33:51Z</dcterms:created>
  <dcterms:modified xsi:type="dcterms:W3CDTF">2024-05-21T13:55:10Z</dcterms:modified>
</cp:coreProperties>
</file>