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FDD"/>
    <a:srgbClr val="F3FFF3"/>
    <a:srgbClr val="99FFCC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04" autoAdjust="0"/>
  </p:normalViewPr>
  <p:slideViewPr>
    <p:cSldViewPr>
      <p:cViewPr>
        <p:scale>
          <a:sx n="75" d="100"/>
          <a:sy n="75" d="100"/>
        </p:scale>
        <p:origin x="-115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76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F7D70-F9F8-4B8D-804E-B03FEAB48403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AF7CD-49AD-4636-BAD8-63F0227EBB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19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20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11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6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4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46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6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61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6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07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73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7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m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tm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m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7F1A-6B9D-4F20-B573-198BE01480EF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C425-5A28-4FB9-A780-26392B6A713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Recorte de Tela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347772" y="3334341"/>
            <a:ext cx="6861626" cy="192941"/>
          </a:xfrm>
          <a:prstGeom prst="rect">
            <a:avLst/>
          </a:prstGeom>
        </p:spPr>
      </p:pic>
      <p:pic>
        <p:nvPicPr>
          <p:cNvPr id="8" name="Imagem 7" descr="Recorte de Tela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9"/>
          <a:stretch/>
        </p:blipFill>
        <p:spPr>
          <a:xfrm>
            <a:off x="5199" y="0"/>
            <a:ext cx="9153315" cy="980728"/>
          </a:xfrm>
          <a:prstGeom prst="rect">
            <a:avLst/>
          </a:prstGeom>
        </p:spPr>
      </p:pic>
      <p:pic>
        <p:nvPicPr>
          <p:cNvPr id="9" name="Imagem 8" descr="Recorte de Tela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96" t="16989"/>
          <a:stretch/>
        </p:blipFill>
        <p:spPr>
          <a:xfrm flipH="1">
            <a:off x="8954288" y="593094"/>
            <a:ext cx="197768" cy="6262833"/>
          </a:xfrm>
          <a:prstGeom prst="rect">
            <a:avLst/>
          </a:prstGeom>
        </p:spPr>
      </p:pic>
      <p:pic>
        <p:nvPicPr>
          <p:cNvPr id="10" name="Imagem 9" descr="Recorte de Tela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9"/>
          <a:stretch/>
        </p:blipFill>
        <p:spPr>
          <a:xfrm>
            <a:off x="7030" y="6597352"/>
            <a:ext cx="9136969" cy="287602"/>
          </a:xfrm>
          <a:prstGeom prst="rect">
            <a:avLst/>
          </a:prstGeom>
        </p:spPr>
      </p:pic>
      <p:sp>
        <p:nvSpPr>
          <p:cNvPr id="12" name="Retângulo 11"/>
          <p:cNvSpPr/>
          <p:nvPr userDrawn="1"/>
        </p:nvSpPr>
        <p:spPr>
          <a:xfrm>
            <a:off x="443836" y="498158"/>
            <a:ext cx="8774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Arabic Typesetting" panose="03020402040406030203" pitchFamily="66" charset="-78"/>
              </a:rPr>
              <a:t>Prática Sistêmica: o futuro das sociedades para além do pensamento dualista</a:t>
            </a:r>
            <a:endParaRPr lang="pt-B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13" name="Imagem 12" descr="Recorte de Tela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954"/>
          <a:stretch/>
        </p:blipFill>
        <p:spPr>
          <a:xfrm>
            <a:off x="21209" y="-1316"/>
            <a:ext cx="947100" cy="982044"/>
          </a:xfrm>
          <a:prstGeom prst="rect">
            <a:avLst/>
          </a:prstGeom>
        </p:spPr>
      </p:pic>
      <p:pic>
        <p:nvPicPr>
          <p:cNvPr id="14" name="Imagem 13" descr="Recorte de Tela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1" t="16989" r="12227"/>
          <a:stretch/>
        </p:blipFill>
        <p:spPr>
          <a:xfrm>
            <a:off x="736978" y="73921"/>
            <a:ext cx="7246962" cy="361851"/>
          </a:xfrm>
          <a:prstGeom prst="rect">
            <a:avLst/>
          </a:prstGeom>
        </p:spPr>
      </p:pic>
      <p:sp>
        <p:nvSpPr>
          <p:cNvPr id="15" name="CaixaDeTexto 14"/>
          <p:cNvSpPr txBox="1"/>
          <p:nvPr userDrawn="1"/>
        </p:nvSpPr>
        <p:spPr>
          <a:xfrm>
            <a:off x="1163916" y="-17859"/>
            <a:ext cx="735066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16º </a:t>
            </a:r>
            <a:r>
              <a:rPr lang="pt-BR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Congresso Brasileiro de </a:t>
            </a:r>
            <a:r>
              <a:rPr lang="pt-BR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Sistemas</a:t>
            </a:r>
            <a:endParaRPr lang="pt-BR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6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752" y="2204864"/>
            <a:ext cx="8640960" cy="1470025"/>
          </a:xfrm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pt-BR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TRABALHO</a:t>
            </a:r>
            <a:endParaRPr lang="pt-BR" sz="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1400" y="4694080"/>
            <a:ext cx="8568952" cy="1775048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indent="177800" algn="just"/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Autor 1 (Instituição)</a:t>
            </a:r>
          </a:p>
          <a:p>
            <a:pPr indent="177800" algn="just"/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Autor 2 (Instituição)</a:t>
            </a:r>
          </a:p>
          <a:p>
            <a:pPr indent="177800" algn="just"/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Autor 3 (Instituição)</a:t>
            </a:r>
          </a:p>
          <a:p>
            <a:pPr indent="177800" algn="just"/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...</a:t>
            </a:r>
            <a:endParaRPr lang="pt-B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223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98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7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19</Words>
  <Application>Microsoft Office PowerPoint</Application>
  <PresentationFormat>Apresentação na tela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TÍTULO DO TRABALHO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Welton Roberto</dc:creator>
  <cp:lastModifiedBy>Welton Roberto</cp:lastModifiedBy>
  <cp:revision>8</cp:revision>
  <dcterms:created xsi:type="dcterms:W3CDTF">2015-10-21T09:54:15Z</dcterms:created>
  <dcterms:modified xsi:type="dcterms:W3CDTF">2021-09-17T16:55:06Z</dcterms:modified>
</cp:coreProperties>
</file>